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 id="2147483752" r:id="rId5"/>
    <p:sldMasterId id="2147483771" r:id="rId6"/>
    <p:sldMasterId id="2147483790" r:id="rId7"/>
  </p:sldMasterIdLst>
  <p:notesMasterIdLst>
    <p:notesMasterId r:id="rId27"/>
  </p:notesMasterIdLst>
  <p:sldIdLst>
    <p:sldId id="256" r:id="rId8"/>
    <p:sldId id="263" r:id="rId9"/>
    <p:sldId id="258" r:id="rId10"/>
    <p:sldId id="265" r:id="rId11"/>
    <p:sldId id="268" r:id="rId12"/>
    <p:sldId id="264" r:id="rId13"/>
    <p:sldId id="284" r:id="rId14"/>
    <p:sldId id="270" r:id="rId15"/>
    <p:sldId id="267" r:id="rId16"/>
    <p:sldId id="286" r:id="rId17"/>
    <p:sldId id="269" r:id="rId18"/>
    <p:sldId id="285" r:id="rId19"/>
    <p:sldId id="287" r:id="rId20"/>
    <p:sldId id="260" r:id="rId21"/>
    <p:sldId id="289" r:id="rId22"/>
    <p:sldId id="271" r:id="rId23"/>
    <p:sldId id="283" r:id="rId24"/>
    <p:sldId id="266" r:id="rId25"/>
    <p:sldId id="262" r:id="rId2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300"/>
    <a:srgbClr val="942092"/>
    <a:srgbClr val="E4002B"/>
    <a:srgbClr val="2E385B"/>
    <a:srgbClr val="525454"/>
    <a:srgbClr val="DFD6C3"/>
    <a:srgbClr val="DB322A"/>
    <a:srgbClr val="FF050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14812A-AFF0-4AF2-ABB9-44A10C54F610}" v="115" dt="2026-02-17T13:59:17.112"/>
  </p1510:revLst>
</p1510:revInfo>
</file>

<file path=ppt/tableStyles.xml><?xml version="1.0" encoding="utf-8"?>
<a:tblStyleLst xmlns:a="http://schemas.openxmlformats.org/drawingml/2006/main" def="{5C22544A-7EE6-4342-B048-85BDC9FD1C3A}">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185" autoAdjust="0"/>
  </p:normalViewPr>
  <p:slideViewPr>
    <p:cSldViewPr snapToGrid="0">
      <p:cViewPr varScale="1">
        <p:scale>
          <a:sx n="119" d="100"/>
          <a:sy n="119" d="100"/>
        </p:scale>
        <p:origin x="1854" y="330"/>
      </p:cViewPr>
      <p:guideLst/>
    </p:cSldViewPr>
  </p:slideViewPr>
  <p:notesTextViewPr>
    <p:cViewPr>
      <p:scale>
        <a:sx n="1" d="1"/>
        <a:sy n="1" d="1"/>
      </p:scale>
      <p:origin x="0" y="-97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jken Solberg" userId="bc8db120-a2fb-4e84-9124-4aca71be59eb" providerId="ADAL" clId="{E1FE0586-A8B1-4185-8415-25AB7BF98B21}"/>
    <pc:docChg chg="undo custSel addSld delSld modSld sldOrd">
      <pc:chgData name="Majken Solberg" userId="bc8db120-a2fb-4e84-9124-4aca71be59eb" providerId="ADAL" clId="{E1FE0586-A8B1-4185-8415-25AB7BF98B21}" dt="2026-02-17T14:02:50.712" v="8474" actId="20577"/>
      <pc:docMkLst>
        <pc:docMk/>
      </pc:docMkLst>
      <pc:sldChg chg="modSp mod">
        <pc:chgData name="Majken Solberg" userId="bc8db120-a2fb-4e84-9124-4aca71be59eb" providerId="ADAL" clId="{E1FE0586-A8B1-4185-8415-25AB7BF98B21}" dt="2026-02-17T08:33:13.712" v="3013" actId="20577"/>
        <pc:sldMkLst>
          <pc:docMk/>
          <pc:sldMk cId="1610938753" sldId="256"/>
        </pc:sldMkLst>
        <pc:spChg chg="mod">
          <ac:chgData name="Majken Solberg" userId="bc8db120-a2fb-4e84-9124-4aca71be59eb" providerId="ADAL" clId="{E1FE0586-A8B1-4185-8415-25AB7BF98B21}" dt="2026-02-12T11:46:03.919" v="257" actId="6549"/>
          <ac:spMkLst>
            <pc:docMk/>
            <pc:sldMk cId="1610938753" sldId="256"/>
            <ac:spMk id="2" creationId="{512D00E3-2C07-7F49-90FE-0E16CC15D9BE}"/>
          </ac:spMkLst>
        </pc:spChg>
        <pc:spChg chg="mod">
          <ac:chgData name="Majken Solberg" userId="bc8db120-a2fb-4e84-9124-4aca71be59eb" providerId="ADAL" clId="{E1FE0586-A8B1-4185-8415-25AB7BF98B21}" dt="2026-02-17T08:33:13.712" v="3013" actId="20577"/>
          <ac:spMkLst>
            <pc:docMk/>
            <pc:sldMk cId="1610938753" sldId="256"/>
            <ac:spMk id="3" creationId="{BE0B2917-1CD1-A547-8F34-EEEFF36A0D1C}"/>
          </ac:spMkLst>
        </pc:spChg>
      </pc:sldChg>
      <pc:sldChg chg="addSp delSp modSp mod ord modNotes modNotesTx">
        <pc:chgData name="Majken Solberg" userId="bc8db120-a2fb-4e84-9124-4aca71be59eb" providerId="ADAL" clId="{E1FE0586-A8B1-4185-8415-25AB7BF98B21}" dt="2026-02-17T08:38:34.810" v="3068" actId="962"/>
        <pc:sldMkLst>
          <pc:docMk/>
          <pc:sldMk cId="1606717360" sldId="258"/>
        </pc:sldMkLst>
        <pc:spChg chg="mod">
          <ac:chgData name="Majken Solberg" userId="bc8db120-a2fb-4e84-9124-4aca71be59eb" providerId="ADAL" clId="{E1FE0586-A8B1-4185-8415-25AB7BF98B21}" dt="2026-02-17T08:37:10.530" v="3061" actId="113"/>
          <ac:spMkLst>
            <pc:docMk/>
            <pc:sldMk cId="1606717360" sldId="258"/>
            <ac:spMk id="3" creationId="{384F8F6C-BCFE-4949-A949-78503EA3977F}"/>
          </ac:spMkLst>
        </pc:spChg>
        <pc:spChg chg="add del mod">
          <ac:chgData name="Majken Solberg" userId="bc8db120-a2fb-4e84-9124-4aca71be59eb" providerId="ADAL" clId="{E1FE0586-A8B1-4185-8415-25AB7BF98B21}" dt="2026-02-17T08:38:34.200" v="3066" actId="931"/>
          <ac:spMkLst>
            <pc:docMk/>
            <pc:sldMk cId="1606717360" sldId="258"/>
            <ac:spMk id="4" creationId="{35851EA5-7593-7BF3-8D16-4FBB758F2665}"/>
          </ac:spMkLst>
        </pc:spChg>
        <pc:picChg chg="add mod">
          <ac:chgData name="Majken Solberg" userId="bc8db120-a2fb-4e84-9124-4aca71be59eb" providerId="ADAL" clId="{E1FE0586-A8B1-4185-8415-25AB7BF98B21}" dt="2026-02-17T08:38:34.810" v="3068" actId="962"/>
          <ac:picMkLst>
            <pc:docMk/>
            <pc:sldMk cId="1606717360" sldId="258"/>
            <ac:picMk id="6" creationId="{92AD8F9E-18E6-B2DC-A872-D5BC99F81884}"/>
          </ac:picMkLst>
        </pc:picChg>
        <pc:picChg chg="add del mod">
          <ac:chgData name="Majken Solberg" userId="bc8db120-a2fb-4e84-9124-4aca71be59eb" providerId="ADAL" clId="{E1FE0586-A8B1-4185-8415-25AB7BF98B21}" dt="2026-02-17T08:35:16.935" v="3046" actId="478"/>
          <ac:picMkLst>
            <pc:docMk/>
            <pc:sldMk cId="1606717360" sldId="258"/>
            <ac:picMk id="8" creationId="{2CF8A3C5-C77A-F539-3C72-AEF9D0521E2E}"/>
          </ac:picMkLst>
        </pc:picChg>
        <pc:picChg chg="add del mod">
          <ac:chgData name="Majken Solberg" userId="bc8db120-a2fb-4e84-9124-4aca71be59eb" providerId="ADAL" clId="{E1FE0586-A8B1-4185-8415-25AB7BF98B21}" dt="2026-02-17T08:35:20.555" v="3047" actId="478"/>
          <ac:picMkLst>
            <pc:docMk/>
            <pc:sldMk cId="1606717360" sldId="258"/>
            <ac:picMk id="11" creationId="{0990B8A1-E584-3226-B1B2-6A82B1A251E6}"/>
          </ac:picMkLst>
        </pc:picChg>
      </pc:sldChg>
      <pc:sldChg chg="addSp delSp modSp del mod modClrScheme modAnim chgLayout modNotesTx">
        <pc:chgData name="Majken Solberg" userId="bc8db120-a2fb-4e84-9124-4aca71be59eb" providerId="ADAL" clId="{E1FE0586-A8B1-4185-8415-25AB7BF98B21}" dt="2026-02-17T08:32:37.242" v="2973" actId="47"/>
        <pc:sldMkLst>
          <pc:docMk/>
          <pc:sldMk cId="4151698485" sldId="259"/>
        </pc:sldMkLst>
      </pc:sldChg>
      <pc:sldChg chg="addSp delSp modSp mod ord modNotesTx">
        <pc:chgData name="Majken Solberg" userId="bc8db120-a2fb-4e84-9124-4aca71be59eb" providerId="ADAL" clId="{E1FE0586-A8B1-4185-8415-25AB7BF98B21}" dt="2026-02-17T12:21:46.372" v="7120"/>
        <pc:sldMkLst>
          <pc:docMk/>
          <pc:sldMk cId="32778482" sldId="260"/>
        </pc:sldMkLst>
        <pc:spChg chg="mod">
          <ac:chgData name="Majken Solberg" userId="bc8db120-a2fb-4e84-9124-4aca71be59eb" providerId="ADAL" clId="{E1FE0586-A8B1-4185-8415-25AB7BF98B21}" dt="2026-02-17T09:53:56.045" v="6170" actId="403"/>
          <ac:spMkLst>
            <pc:docMk/>
            <pc:sldMk cId="32778482" sldId="260"/>
            <ac:spMk id="2" creationId="{9495EF68-6C68-F34C-8692-0958C26987B1}"/>
          </ac:spMkLst>
        </pc:spChg>
        <pc:picChg chg="add del mod">
          <ac:chgData name="Majken Solberg" userId="bc8db120-a2fb-4e84-9124-4aca71be59eb" providerId="ADAL" clId="{E1FE0586-A8B1-4185-8415-25AB7BF98B21}" dt="2026-02-17T09:52:28.133" v="6132" actId="478"/>
          <ac:picMkLst>
            <pc:docMk/>
            <pc:sldMk cId="32778482" sldId="260"/>
            <ac:picMk id="5" creationId="{79915594-DF4C-6638-AEAF-63ACAC9219A9}"/>
          </ac:picMkLst>
        </pc:picChg>
        <pc:picChg chg="add del mod">
          <ac:chgData name="Majken Solberg" userId="bc8db120-a2fb-4e84-9124-4aca71be59eb" providerId="ADAL" clId="{E1FE0586-A8B1-4185-8415-25AB7BF98B21}" dt="2026-02-16T13:35:42.426" v="2931" actId="478"/>
          <ac:picMkLst>
            <pc:docMk/>
            <pc:sldMk cId="32778482" sldId="260"/>
            <ac:picMk id="11" creationId="{1F800257-0726-4A63-F79C-5DCB615B5A89}"/>
          </ac:picMkLst>
        </pc:picChg>
        <pc:picChg chg="add del mod">
          <ac:chgData name="Majken Solberg" userId="bc8db120-a2fb-4e84-9124-4aca71be59eb" providerId="ADAL" clId="{E1FE0586-A8B1-4185-8415-25AB7BF98B21}" dt="2026-02-17T09:36:26.520" v="5757" actId="478"/>
          <ac:picMkLst>
            <pc:docMk/>
            <pc:sldMk cId="32778482" sldId="260"/>
            <ac:picMk id="13" creationId="{93F17DE5-F792-9A1D-BBDA-EDC7832DD6C3}"/>
          </ac:picMkLst>
        </pc:picChg>
        <pc:picChg chg="add del mod">
          <ac:chgData name="Majken Solberg" userId="bc8db120-a2fb-4e84-9124-4aca71be59eb" providerId="ADAL" clId="{E1FE0586-A8B1-4185-8415-25AB7BF98B21}" dt="2026-02-16T13:35:41.009" v="2930" actId="478"/>
          <ac:picMkLst>
            <pc:docMk/>
            <pc:sldMk cId="32778482" sldId="260"/>
            <ac:picMk id="1026" creationId="{6C612EE5-25AF-873F-F44E-2D76ED5BC168}"/>
          </ac:picMkLst>
        </pc:picChg>
        <pc:picChg chg="add mod">
          <ac:chgData name="Majken Solberg" userId="bc8db120-a2fb-4e84-9124-4aca71be59eb" providerId="ADAL" clId="{E1FE0586-A8B1-4185-8415-25AB7BF98B21}" dt="2026-02-17T09:51:34.505" v="6101" actId="1076"/>
          <ac:picMkLst>
            <pc:docMk/>
            <pc:sldMk cId="32778482" sldId="260"/>
            <ac:picMk id="4098" creationId="{49D47DA5-34AB-91E9-FE43-EC7A51D85E49}"/>
          </ac:picMkLst>
        </pc:picChg>
      </pc:sldChg>
      <pc:sldChg chg="addSp delSp modSp del mod modNotesTx">
        <pc:chgData name="Majken Solberg" userId="bc8db120-a2fb-4e84-9124-4aca71be59eb" providerId="ADAL" clId="{E1FE0586-A8B1-4185-8415-25AB7BF98B21}" dt="2026-02-17T11:32:17.372" v="6599" actId="47"/>
        <pc:sldMkLst>
          <pc:docMk/>
          <pc:sldMk cId="4043122022" sldId="261"/>
        </pc:sldMkLst>
        <pc:spChg chg="mod">
          <ac:chgData name="Majken Solberg" userId="bc8db120-a2fb-4e84-9124-4aca71be59eb" providerId="ADAL" clId="{E1FE0586-A8B1-4185-8415-25AB7BF98B21}" dt="2026-02-16T13:42:11.082" v="2972" actId="1076"/>
          <ac:spMkLst>
            <pc:docMk/>
            <pc:sldMk cId="4043122022" sldId="261"/>
            <ac:spMk id="6" creationId="{7A7C2097-6570-5AD7-7796-D53539AEB8B1}"/>
          </ac:spMkLst>
        </pc:spChg>
        <pc:spChg chg="mod">
          <ac:chgData name="Majken Solberg" userId="bc8db120-a2fb-4e84-9124-4aca71be59eb" providerId="ADAL" clId="{E1FE0586-A8B1-4185-8415-25AB7BF98B21}" dt="2026-02-16T11:28:09.252" v="1562" actId="20577"/>
          <ac:spMkLst>
            <pc:docMk/>
            <pc:sldMk cId="4043122022" sldId="261"/>
            <ac:spMk id="3079" creationId="{A00D53FC-45FD-4D87-DB1D-55F43A4CA209}"/>
          </ac:spMkLst>
        </pc:spChg>
        <pc:picChg chg="add mod">
          <ac:chgData name="Majken Solberg" userId="bc8db120-a2fb-4e84-9124-4aca71be59eb" providerId="ADAL" clId="{E1FE0586-A8B1-4185-8415-25AB7BF98B21}" dt="2026-02-16T13:42:04.329" v="2971" actId="1076"/>
          <ac:picMkLst>
            <pc:docMk/>
            <pc:sldMk cId="4043122022" sldId="261"/>
            <ac:picMk id="3" creationId="{A8A85942-9AC1-33F6-012D-CC6BA0DA0C35}"/>
          </ac:picMkLst>
        </pc:picChg>
        <pc:picChg chg="add mod">
          <ac:chgData name="Majken Solberg" userId="bc8db120-a2fb-4e84-9124-4aca71be59eb" providerId="ADAL" clId="{E1FE0586-A8B1-4185-8415-25AB7BF98B21}" dt="2026-02-16T11:32:43.955" v="1600" actId="1076"/>
          <ac:picMkLst>
            <pc:docMk/>
            <pc:sldMk cId="4043122022" sldId="261"/>
            <ac:picMk id="5" creationId="{61C206BE-79F8-D324-E438-0330D4A89CB0}"/>
          </ac:picMkLst>
        </pc:picChg>
        <pc:picChg chg="add mod">
          <ac:chgData name="Majken Solberg" userId="bc8db120-a2fb-4e84-9124-4aca71be59eb" providerId="ADAL" clId="{E1FE0586-A8B1-4185-8415-25AB7BF98B21}" dt="2026-02-16T11:32:39.835" v="1599" actId="1076"/>
          <ac:picMkLst>
            <pc:docMk/>
            <pc:sldMk cId="4043122022" sldId="261"/>
            <ac:picMk id="8" creationId="{8A73AA83-30CB-7645-B7B6-0EDB7A9633EE}"/>
          </ac:picMkLst>
        </pc:picChg>
        <pc:picChg chg="del">
          <ac:chgData name="Majken Solberg" userId="bc8db120-a2fb-4e84-9124-4aca71be59eb" providerId="ADAL" clId="{E1FE0586-A8B1-4185-8415-25AB7BF98B21}" dt="2026-02-16T11:29:13.396" v="1578" actId="478"/>
          <ac:picMkLst>
            <pc:docMk/>
            <pc:sldMk cId="4043122022" sldId="261"/>
            <ac:picMk id="3074" creationId="{F611E64C-21E2-41AF-F4BF-DE1C26F9A4CC}"/>
          </ac:picMkLst>
        </pc:picChg>
      </pc:sldChg>
      <pc:sldChg chg="addSp delSp modSp mod">
        <pc:chgData name="Majken Solberg" userId="bc8db120-a2fb-4e84-9124-4aca71be59eb" providerId="ADAL" clId="{E1FE0586-A8B1-4185-8415-25AB7BF98B21}" dt="2026-02-17T12:16:44.199" v="7100" actId="1076"/>
        <pc:sldMkLst>
          <pc:docMk/>
          <pc:sldMk cId="3808822265" sldId="262"/>
        </pc:sldMkLst>
        <pc:spChg chg="mod">
          <ac:chgData name="Majken Solberg" userId="bc8db120-a2fb-4e84-9124-4aca71be59eb" providerId="ADAL" clId="{E1FE0586-A8B1-4185-8415-25AB7BF98B21}" dt="2026-02-17T12:16:44.199" v="7100" actId="1076"/>
          <ac:spMkLst>
            <pc:docMk/>
            <pc:sldMk cId="3808822265" sldId="262"/>
            <ac:spMk id="2" creationId="{5F1C3ADC-558A-9248-BE3B-AA7EC10C2639}"/>
          </ac:spMkLst>
        </pc:spChg>
        <pc:picChg chg="add mod">
          <ac:chgData name="Majken Solberg" userId="bc8db120-a2fb-4e84-9124-4aca71be59eb" providerId="ADAL" clId="{E1FE0586-A8B1-4185-8415-25AB7BF98B21}" dt="2026-02-17T11:42:48.557" v="6734" actId="1076"/>
          <ac:picMkLst>
            <pc:docMk/>
            <pc:sldMk cId="3808822265" sldId="262"/>
            <ac:picMk id="4" creationId="{371DF357-646E-BDFC-E652-349C8DEFFC77}"/>
          </ac:picMkLst>
        </pc:picChg>
        <pc:picChg chg="del">
          <ac:chgData name="Majken Solberg" userId="bc8db120-a2fb-4e84-9124-4aca71be59eb" providerId="ADAL" clId="{E1FE0586-A8B1-4185-8415-25AB7BF98B21}" dt="2026-02-16T13:25:29.524" v="2810" actId="478"/>
          <ac:picMkLst>
            <pc:docMk/>
            <pc:sldMk cId="3808822265" sldId="262"/>
            <ac:picMk id="4" creationId="{784F5A60-0E7C-91C4-A37D-4B7A9150939C}"/>
          </ac:picMkLst>
        </pc:picChg>
        <pc:picChg chg="add del mod">
          <ac:chgData name="Majken Solberg" userId="bc8db120-a2fb-4e84-9124-4aca71be59eb" providerId="ADAL" clId="{E1FE0586-A8B1-4185-8415-25AB7BF98B21}" dt="2026-02-17T11:42:19.941" v="6729" actId="478"/>
          <ac:picMkLst>
            <pc:docMk/>
            <pc:sldMk cId="3808822265" sldId="262"/>
            <ac:picMk id="5" creationId="{5D2C4DBD-6F98-46D4-8F4B-371EF8E2FE15}"/>
          </ac:picMkLst>
        </pc:picChg>
      </pc:sldChg>
      <pc:sldChg chg="modSp mod modNotesTx">
        <pc:chgData name="Majken Solberg" userId="bc8db120-a2fb-4e84-9124-4aca71be59eb" providerId="ADAL" clId="{E1FE0586-A8B1-4185-8415-25AB7BF98B21}" dt="2026-02-17T12:23:50.619" v="7173" actId="113"/>
        <pc:sldMkLst>
          <pc:docMk/>
          <pc:sldMk cId="2395597715" sldId="263"/>
        </pc:sldMkLst>
        <pc:graphicFrameChg chg="mod modGraphic">
          <ac:chgData name="Majken Solberg" userId="bc8db120-a2fb-4e84-9124-4aca71be59eb" providerId="ADAL" clId="{E1FE0586-A8B1-4185-8415-25AB7BF98B21}" dt="2026-02-17T12:22:49.866" v="7142" actId="20577"/>
          <ac:graphicFrameMkLst>
            <pc:docMk/>
            <pc:sldMk cId="2395597715" sldId="263"/>
            <ac:graphicFrameMk id="3" creationId="{D6D92BC1-A51A-42C1-2791-F1204AA93507}"/>
          </ac:graphicFrameMkLst>
        </pc:graphicFrameChg>
      </pc:sldChg>
      <pc:sldChg chg="addSp delSp modSp mod ord modClrScheme chgLayout modNotesTx">
        <pc:chgData name="Majken Solberg" userId="bc8db120-a2fb-4e84-9124-4aca71be59eb" providerId="ADAL" clId="{E1FE0586-A8B1-4185-8415-25AB7BF98B21}" dt="2026-02-17T09:43:32.569" v="5941" actId="1076"/>
        <pc:sldMkLst>
          <pc:docMk/>
          <pc:sldMk cId="2136072684" sldId="264"/>
        </pc:sldMkLst>
        <pc:spChg chg="del mod">
          <ac:chgData name="Majken Solberg" userId="bc8db120-a2fb-4e84-9124-4aca71be59eb" providerId="ADAL" clId="{E1FE0586-A8B1-4185-8415-25AB7BF98B21}" dt="2026-02-17T09:42:38.181" v="5936" actId="478"/>
          <ac:spMkLst>
            <pc:docMk/>
            <pc:sldMk cId="2136072684" sldId="264"/>
            <ac:spMk id="3" creationId="{9A6B11D0-5919-A010-B993-3167897F93A7}"/>
          </ac:spMkLst>
        </pc:spChg>
        <pc:spChg chg="mod ord">
          <ac:chgData name="Majken Solberg" userId="bc8db120-a2fb-4e84-9124-4aca71be59eb" providerId="ADAL" clId="{E1FE0586-A8B1-4185-8415-25AB7BF98B21}" dt="2026-02-17T09:43:16.319" v="5939" actId="26606"/>
          <ac:spMkLst>
            <pc:docMk/>
            <pc:sldMk cId="2136072684" sldId="264"/>
            <ac:spMk id="8" creationId="{FB3AD69D-45C0-A98C-3D56-FACBEAB196C2}"/>
          </ac:spMkLst>
        </pc:spChg>
        <pc:picChg chg="add del mod">
          <ac:chgData name="Majken Solberg" userId="bc8db120-a2fb-4e84-9124-4aca71be59eb" providerId="ADAL" clId="{E1FE0586-A8B1-4185-8415-25AB7BF98B21}" dt="2026-02-17T09:38:14.755" v="5792" actId="478"/>
          <ac:picMkLst>
            <pc:docMk/>
            <pc:sldMk cId="2136072684" sldId="264"/>
            <ac:picMk id="4" creationId="{B6EDB317-A45F-89DC-F305-5574B707B3DF}"/>
          </ac:picMkLst>
        </pc:picChg>
        <pc:picChg chg="add mod">
          <ac:chgData name="Majken Solberg" userId="bc8db120-a2fb-4e84-9124-4aca71be59eb" providerId="ADAL" clId="{E1FE0586-A8B1-4185-8415-25AB7BF98B21}" dt="2026-02-17T09:43:32.569" v="5941" actId="1076"/>
          <ac:picMkLst>
            <pc:docMk/>
            <pc:sldMk cId="2136072684" sldId="264"/>
            <ac:picMk id="1026" creationId="{DB086E45-3324-FB97-46F5-FF43824972D0}"/>
          </ac:picMkLst>
        </pc:picChg>
      </pc:sldChg>
      <pc:sldChg chg="addSp delSp modSp mod ord modNotes modNotesTx">
        <pc:chgData name="Majken Solberg" userId="bc8db120-a2fb-4e84-9124-4aca71be59eb" providerId="ADAL" clId="{E1FE0586-A8B1-4185-8415-25AB7BF98B21}" dt="2026-02-17T12:25:18.439" v="7177" actId="20577"/>
        <pc:sldMkLst>
          <pc:docMk/>
          <pc:sldMk cId="648911412" sldId="265"/>
        </pc:sldMkLst>
        <pc:spChg chg="mod">
          <ac:chgData name="Majken Solberg" userId="bc8db120-a2fb-4e84-9124-4aca71be59eb" providerId="ADAL" clId="{E1FE0586-A8B1-4185-8415-25AB7BF98B21}" dt="2026-02-17T09:02:29.329" v="4665" actId="1076"/>
          <ac:spMkLst>
            <pc:docMk/>
            <pc:sldMk cId="648911412" sldId="265"/>
            <ac:spMk id="3" creationId="{3F0D3F42-36BF-189E-8109-9586DD154C4D}"/>
          </ac:spMkLst>
        </pc:spChg>
        <pc:spChg chg="add">
          <ac:chgData name="Majken Solberg" userId="bc8db120-a2fb-4e84-9124-4aca71be59eb" providerId="ADAL" clId="{E1FE0586-A8B1-4185-8415-25AB7BF98B21}" dt="2026-02-13T12:37:17.428" v="1011"/>
          <ac:spMkLst>
            <pc:docMk/>
            <pc:sldMk cId="648911412" sldId="265"/>
            <ac:spMk id="8" creationId="{69BC7DDA-F45A-2640-B27D-FE0DBD909A7F}"/>
          </ac:spMkLst>
        </pc:spChg>
        <pc:picChg chg="add mod modCrop">
          <ac:chgData name="Majken Solberg" userId="bc8db120-a2fb-4e84-9124-4aca71be59eb" providerId="ADAL" clId="{E1FE0586-A8B1-4185-8415-25AB7BF98B21}" dt="2026-02-17T08:43:23.473" v="3080" actId="732"/>
          <ac:picMkLst>
            <pc:docMk/>
            <pc:sldMk cId="648911412" sldId="265"/>
            <ac:picMk id="4" creationId="{11C430FB-FFDA-8280-D3F6-D2EFC7C2432F}"/>
          </ac:picMkLst>
        </pc:picChg>
        <pc:picChg chg="add del mod">
          <ac:chgData name="Majken Solberg" userId="bc8db120-a2fb-4e84-9124-4aca71be59eb" providerId="ADAL" clId="{E1FE0586-A8B1-4185-8415-25AB7BF98B21}" dt="2026-02-17T08:41:04.356" v="3071" actId="478"/>
          <ac:picMkLst>
            <pc:docMk/>
            <pc:sldMk cId="648911412" sldId="265"/>
            <ac:picMk id="9" creationId="{5C3088AE-F6CF-C62D-B8F6-A84FD7FDF5F4}"/>
          </ac:picMkLst>
        </pc:picChg>
        <pc:picChg chg="add del mod">
          <ac:chgData name="Majken Solberg" userId="bc8db120-a2fb-4e84-9124-4aca71be59eb" providerId="ADAL" clId="{E1FE0586-A8B1-4185-8415-25AB7BF98B21}" dt="2026-02-17T08:39:19.555" v="3069" actId="478"/>
          <ac:picMkLst>
            <pc:docMk/>
            <pc:sldMk cId="648911412" sldId="265"/>
            <ac:picMk id="2052" creationId="{DFA0463A-983E-E0C9-DEBB-DC4E9B11BB2A}"/>
          </ac:picMkLst>
        </pc:picChg>
      </pc:sldChg>
      <pc:sldChg chg="addSp delSp modSp mod modNotesTx">
        <pc:chgData name="Majken Solberg" userId="bc8db120-a2fb-4e84-9124-4aca71be59eb" providerId="ADAL" clId="{E1FE0586-A8B1-4185-8415-25AB7BF98B21}" dt="2026-02-17T14:02:50.712" v="8474" actId="20577"/>
        <pc:sldMkLst>
          <pc:docMk/>
          <pc:sldMk cId="2351292264" sldId="266"/>
        </pc:sldMkLst>
        <pc:spChg chg="mod">
          <ac:chgData name="Majken Solberg" userId="bc8db120-a2fb-4e84-9124-4aca71be59eb" providerId="ADAL" clId="{E1FE0586-A8B1-4185-8415-25AB7BF98B21}" dt="2026-02-17T13:35:29.832" v="7884" actId="27636"/>
          <ac:spMkLst>
            <pc:docMk/>
            <pc:sldMk cId="2351292264" sldId="266"/>
            <ac:spMk id="6" creationId="{C97AAB65-2D33-9625-E237-8C35F21CB8B1}"/>
          </ac:spMkLst>
        </pc:spChg>
        <pc:picChg chg="add del mod">
          <ac:chgData name="Majken Solberg" userId="bc8db120-a2fb-4e84-9124-4aca71be59eb" providerId="ADAL" clId="{E1FE0586-A8B1-4185-8415-25AB7BF98B21}" dt="2026-02-17T12:16:51.724" v="7101" actId="478"/>
          <ac:picMkLst>
            <pc:docMk/>
            <pc:sldMk cId="2351292264" sldId="266"/>
            <ac:picMk id="3" creationId="{C41DF8C1-3FBA-0F65-6F42-C89AF30343FD}"/>
          </ac:picMkLst>
        </pc:picChg>
        <pc:picChg chg="add mod modCrop">
          <ac:chgData name="Majken Solberg" userId="bc8db120-a2fb-4e84-9124-4aca71be59eb" providerId="ADAL" clId="{E1FE0586-A8B1-4185-8415-25AB7BF98B21}" dt="2026-02-17T12:18:12.438" v="7109" actId="1076"/>
          <ac:picMkLst>
            <pc:docMk/>
            <pc:sldMk cId="2351292264" sldId="266"/>
            <ac:picMk id="4" creationId="{09E412FF-004F-AEAC-0B9A-FEFDBF3A0320}"/>
          </ac:picMkLst>
        </pc:picChg>
        <pc:picChg chg="del">
          <ac:chgData name="Majken Solberg" userId="bc8db120-a2fb-4e84-9124-4aca71be59eb" providerId="ADAL" clId="{E1FE0586-A8B1-4185-8415-25AB7BF98B21}" dt="2026-02-16T13:23:07.926" v="2756" actId="478"/>
          <ac:picMkLst>
            <pc:docMk/>
            <pc:sldMk cId="2351292264" sldId="266"/>
            <ac:picMk id="4098" creationId="{8DA58B1C-3390-7D47-C7A8-41EC0C7F02C4}"/>
          </ac:picMkLst>
        </pc:picChg>
      </pc:sldChg>
      <pc:sldChg chg="addSp delSp modSp add mod ord modNotesTx">
        <pc:chgData name="Majken Solberg" userId="bc8db120-a2fb-4e84-9124-4aca71be59eb" providerId="ADAL" clId="{E1FE0586-A8B1-4185-8415-25AB7BF98B21}" dt="2026-02-17T10:07:12.590" v="6361" actId="1076"/>
        <pc:sldMkLst>
          <pc:docMk/>
          <pc:sldMk cId="4146212639" sldId="267"/>
        </pc:sldMkLst>
        <pc:spChg chg="mod">
          <ac:chgData name="Majken Solberg" userId="bc8db120-a2fb-4e84-9124-4aca71be59eb" providerId="ADAL" clId="{E1FE0586-A8B1-4185-8415-25AB7BF98B21}" dt="2026-02-17T10:04:47.154" v="6355" actId="1076"/>
          <ac:spMkLst>
            <pc:docMk/>
            <pc:sldMk cId="4146212639" sldId="267"/>
            <ac:spMk id="3" creationId="{BAF4F963-124E-4A09-DB07-A23C2CFDBE98}"/>
          </ac:spMkLst>
        </pc:spChg>
        <pc:picChg chg="add mod">
          <ac:chgData name="Majken Solberg" userId="bc8db120-a2fb-4e84-9124-4aca71be59eb" providerId="ADAL" clId="{E1FE0586-A8B1-4185-8415-25AB7BF98B21}" dt="2026-02-17T10:07:12.590" v="6361" actId="1076"/>
          <ac:picMkLst>
            <pc:docMk/>
            <pc:sldMk cId="4146212639" sldId="267"/>
            <ac:picMk id="4" creationId="{95B17346-1EC2-759C-4DA1-010B2D420C35}"/>
          </ac:picMkLst>
        </pc:picChg>
        <pc:picChg chg="add del mod">
          <ac:chgData name="Majken Solberg" userId="bc8db120-a2fb-4e84-9124-4aca71be59eb" providerId="ADAL" clId="{E1FE0586-A8B1-4185-8415-25AB7BF98B21}" dt="2026-02-17T10:01:12.102" v="6282" actId="478"/>
          <ac:picMkLst>
            <pc:docMk/>
            <pc:sldMk cId="4146212639" sldId="267"/>
            <ac:picMk id="5" creationId="{C0CF5AA2-4A55-FC81-A2AC-3BBF6EB8BA62}"/>
          </ac:picMkLst>
        </pc:picChg>
        <pc:picChg chg="add del mod modCrop">
          <ac:chgData name="Majken Solberg" userId="bc8db120-a2fb-4e84-9124-4aca71be59eb" providerId="ADAL" clId="{E1FE0586-A8B1-4185-8415-25AB7BF98B21}" dt="2026-02-17T10:01:09.844" v="6281" actId="478"/>
          <ac:picMkLst>
            <pc:docMk/>
            <pc:sldMk cId="4146212639" sldId="267"/>
            <ac:picMk id="11" creationId="{554B93CE-E47C-8EAE-EAA5-71EE56BFF28B}"/>
          </ac:picMkLst>
        </pc:picChg>
        <pc:picChg chg="add del mod">
          <ac:chgData name="Majken Solberg" userId="bc8db120-a2fb-4e84-9124-4aca71be59eb" providerId="ADAL" clId="{E1FE0586-A8B1-4185-8415-25AB7BF98B21}" dt="2026-02-17T10:06:56.599" v="6356" actId="478"/>
          <ac:picMkLst>
            <pc:docMk/>
            <pc:sldMk cId="4146212639" sldId="267"/>
            <ac:picMk id="5122" creationId="{3F7FA76F-63BF-7477-4883-328E3FC68EAF}"/>
          </ac:picMkLst>
        </pc:picChg>
      </pc:sldChg>
      <pc:sldChg chg="addSp delSp modSp add mod ord modNotesTx">
        <pc:chgData name="Majken Solberg" userId="bc8db120-a2fb-4e84-9124-4aca71be59eb" providerId="ADAL" clId="{E1FE0586-A8B1-4185-8415-25AB7BF98B21}" dt="2026-02-17T12:26:24.600" v="7179" actId="20577"/>
        <pc:sldMkLst>
          <pc:docMk/>
          <pc:sldMk cId="1027780482" sldId="268"/>
        </pc:sldMkLst>
        <pc:spChg chg="mod">
          <ac:chgData name="Majken Solberg" userId="bc8db120-a2fb-4e84-9124-4aca71be59eb" providerId="ADAL" clId="{E1FE0586-A8B1-4185-8415-25AB7BF98B21}" dt="2026-02-17T09:34:53.820" v="5580" actId="1076"/>
          <ac:spMkLst>
            <pc:docMk/>
            <pc:sldMk cId="1027780482" sldId="268"/>
            <ac:spMk id="3" creationId="{C195E691-422F-AE8D-0793-37E28431C937}"/>
          </ac:spMkLst>
        </pc:spChg>
        <pc:spChg chg="add del mod">
          <ac:chgData name="Majken Solberg" userId="bc8db120-a2fb-4e84-9124-4aca71be59eb" providerId="ADAL" clId="{E1FE0586-A8B1-4185-8415-25AB7BF98B21}" dt="2026-02-17T09:29:13.811" v="5156" actId="931"/>
          <ac:spMkLst>
            <pc:docMk/>
            <pc:sldMk cId="1027780482" sldId="268"/>
            <ac:spMk id="5" creationId="{EF40551B-1990-A403-5F6B-123777466D19}"/>
          </ac:spMkLst>
        </pc:spChg>
        <pc:spChg chg="add del mod">
          <ac:chgData name="Majken Solberg" userId="bc8db120-a2fb-4e84-9124-4aca71be59eb" providerId="ADAL" clId="{E1FE0586-A8B1-4185-8415-25AB7BF98B21}" dt="2026-02-16T11:25:28.672" v="1557" actId="478"/>
          <ac:spMkLst>
            <pc:docMk/>
            <pc:sldMk cId="1027780482" sldId="268"/>
            <ac:spMk id="9" creationId="{DD68E74E-5F00-D4BB-E6AA-D3195635EF6F}"/>
          </ac:spMkLst>
        </pc:spChg>
        <pc:spChg chg="add del mod">
          <ac:chgData name="Majken Solberg" userId="bc8db120-a2fb-4e84-9124-4aca71be59eb" providerId="ADAL" clId="{E1FE0586-A8B1-4185-8415-25AB7BF98B21}" dt="2026-02-16T13:37:42.094" v="2938" actId="931"/>
          <ac:spMkLst>
            <pc:docMk/>
            <pc:sldMk cId="1027780482" sldId="268"/>
            <ac:spMk id="12" creationId="{D0E90848-8698-F9F1-AC7C-7F6512E5A4B0}"/>
          </ac:spMkLst>
        </pc:spChg>
        <pc:picChg chg="add del mod">
          <ac:chgData name="Majken Solberg" userId="bc8db120-a2fb-4e84-9124-4aca71be59eb" providerId="ADAL" clId="{E1FE0586-A8B1-4185-8415-25AB7BF98B21}" dt="2026-02-17T09:05:06.917" v="4931" actId="478"/>
          <ac:picMkLst>
            <pc:docMk/>
            <pc:sldMk cId="1027780482" sldId="268"/>
            <ac:picMk id="2" creationId="{BE3E996C-359A-4844-7F40-E13C5AD9D1A1}"/>
          </ac:picMkLst>
        </pc:picChg>
        <pc:picChg chg="add mod">
          <ac:chgData name="Majken Solberg" userId="bc8db120-a2fb-4e84-9124-4aca71be59eb" providerId="ADAL" clId="{E1FE0586-A8B1-4185-8415-25AB7BF98B21}" dt="2026-02-17T09:29:14.435" v="5158" actId="962"/>
          <ac:picMkLst>
            <pc:docMk/>
            <pc:sldMk cId="1027780482" sldId="268"/>
            <ac:picMk id="7" creationId="{3541D59A-8A34-D4CB-E285-703711BB58F9}"/>
          </ac:picMkLst>
        </pc:picChg>
        <pc:picChg chg="add del mod">
          <ac:chgData name="Majken Solberg" userId="bc8db120-a2fb-4e84-9124-4aca71be59eb" providerId="ADAL" clId="{E1FE0586-A8B1-4185-8415-25AB7BF98B21}" dt="2026-02-16T13:36:55.971" v="2937" actId="478"/>
          <ac:picMkLst>
            <pc:docMk/>
            <pc:sldMk cId="1027780482" sldId="268"/>
            <ac:picMk id="7" creationId="{CF0F62EB-A485-965A-F184-E7F6CA485287}"/>
          </ac:picMkLst>
        </pc:picChg>
        <pc:picChg chg="add del mod">
          <ac:chgData name="Majken Solberg" userId="bc8db120-a2fb-4e84-9124-4aca71be59eb" providerId="ADAL" clId="{E1FE0586-A8B1-4185-8415-25AB7BF98B21}" dt="2026-02-17T09:28:58.205" v="5155" actId="478"/>
          <ac:picMkLst>
            <pc:docMk/>
            <pc:sldMk cId="1027780482" sldId="268"/>
            <ac:picMk id="14" creationId="{38AAE684-5F38-4D51-A201-F9E950F379AD}"/>
          </ac:picMkLst>
        </pc:picChg>
      </pc:sldChg>
      <pc:sldChg chg="addSp delSp modSp add mod ord modNotesTx">
        <pc:chgData name="Majken Solberg" userId="bc8db120-a2fb-4e84-9124-4aca71be59eb" providerId="ADAL" clId="{E1FE0586-A8B1-4185-8415-25AB7BF98B21}" dt="2026-02-17T12:28:22.206" v="7182"/>
        <pc:sldMkLst>
          <pc:docMk/>
          <pc:sldMk cId="4291863505" sldId="269"/>
        </pc:sldMkLst>
        <pc:spChg chg="mod">
          <ac:chgData name="Majken Solberg" userId="bc8db120-a2fb-4e84-9124-4aca71be59eb" providerId="ADAL" clId="{E1FE0586-A8B1-4185-8415-25AB7BF98B21}" dt="2026-02-17T12:28:22.206" v="7182"/>
          <ac:spMkLst>
            <pc:docMk/>
            <pc:sldMk cId="4291863505" sldId="269"/>
            <ac:spMk id="3" creationId="{A5EA47F5-01AA-01E3-8C06-739C9C677FD8}"/>
          </ac:spMkLst>
        </pc:spChg>
        <pc:picChg chg="add del mod">
          <ac:chgData name="Majken Solberg" userId="bc8db120-a2fb-4e84-9124-4aca71be59eb" providerId="ADAL" clId="{E1FE0586-A8B1-4185-8415-25AB7BF98B21}" dt="2026-02-17T10:14:51.383" v="6419" actId="478"/>
          <ac:picMkLst>
            <pc:docMk/>
            <pc:sldMk cId="4291863505" sldId="269"/>
            <ac:picMk id="4" creationId="{E84A5151-D3D1-948F-96B1-970E7865C8C0}"/>
          </ac:picMkLst>
        </pc:picChg>
        <pc:picChg chg="del">
          <ac:chgData name="Majken Solberg" userId="bc8db120-a2fb-4e84-9124-4aca71be59eb" providerId="ADAL" clId="{E1FE0586-A8B1-4185-8415-25AB7BF98B21}" dt="2026-02-17T10:14:53.172" v="6420" actId="478"/>
          <ac:picMkLst>
            <pc:docMk/>
            <pc:sldMk cId="4291863505" sldId="269"/>
            <ac:picMk id="5" creationId="{5BD37444-0761-55E7-4696-3B27F02B1F80}"/>
          </ac:picMkLst>
        </pc:picChg>
        <pc:picChg chg="add mod">
          <ac:chgData name="Majken Solberg" userId="bc8db120-a2fb-4e84-9124-4aca71be59eb" providerId="ADAL" clId="{E1FE0586-A8B1-4185-8415-25AB7BF98B21}" dt="2026-02-17T10:16:34.476" v="6455" actId="1076"/>
          <ac:picMkLst>
            <pc:docMk/>
            <pc:sldMk cId="4291863505" sldId="269"/>
            <ac:picMk id="6" creationId="{AA7041D0-8489-B3E0-F214-3A0B1CFFCE93}"/>
          </ac:picMkLst>
        </pc:picChg>
        <pc:picChg chg="add mod modCrop">
          <ac:chgData name="Majken Solberg" userId="bc8db120-a2fb-4e84-9124-4aca71be59eb" providerId="ADAL" clId="{E1FE0586-A8B1-4185-8415-25AB7BF98B21}" dt="2026-02-17T10:18:54.386" v="6466" actId="1076"/>
          <ac:picMkLst>
            <pc:docMk/>
            <pc:sldMk cId="4291863505" sldId="269"/>
            <ac:picMk id="9" creationId="{A4EBFA78-0DE8-443D-AED7-90F034FD8AEF}"/>
          </ac:picMkLst>
        </pc:picChg>
        <pc:picChg chg="add del mod">
          <ac:chgData name="Majken Solberg" userId="bc8db120-a2fb-4e84-9124-4aca71be59eb" providerId="ADAL" clId="{E1FE0586-A8B1-4185-8415-25AB7BF98B21}" dt="2026-02-16T13:37:58.373" v="2943" actId="478"/>
          <ac:picMkLst>
            <pc:docMk/>
            <pc:sldMk cId="4291863505" sldId="269"/>
            <ac:picMk id="4098" creationId="{E50ED688-F0B5-23C9-88DB-E6E1FE5A350D}"/>
          </ac:picMkLst>
        </pc:picChg>
      </pc:sldChg>
      <pc:sldChg chg="addSp delSp modSp add mod ord modNotesTx">
        <pc:chgData name="Majken Solberg" userId="bc8db120-a2fb-4e84-9124-4aca71be59eb" providerId="ADAL" clId="{E1FE0586-A8B1-4185-8415-25AB7BF98B21}" dt="2026-02-17T09:59:24.966" v="6280" actId="20577"/>
        <pc:sldMkLst>
          <pc:docMk/>
          <pc:sldMk cId="2275632666" sldId="270"/>
        </pc:sldMkLst>
        <pc:spChg chg="mod">
          <ac:chgData name="Majken Solberg" userId="bc8db120-a2fb-4e84-9124-4aca71be59eb" providerId="ADAL" clId="{E1FE0586-A8B1-4185-8415-25AB7BF98B21}" dt="2026-02-17T09:59:24.966" v="6280" actId="20577"/>
          <ac:spMkLst>
            <pc:docMk/>
            <pc:sldMk cId="2275632666" sldId="270"/>
            <ac:spMk id="3" creationId="{2C2BFB96-B79F-55C3-8EEF-5A2651C8B9CA}"/>
          </ac:spMkLst>
        </pc:spChg>
        <pc:spChg chg="add del mod">
          <ac:chgData name="Majken Solberg" userId="bc8db120-a2fb-4e84-9124-4aca71be59eb" providerId="ADAL" clId="{E1FE0586-A8B1-4185-8415-25AB7BF98B21}" dt="2026-02-17T09:57:54.501" v="6262" actId="931"/>
          <ac:spMkLst>
            <pc:docMk/>
            <pc:sldMk cId="2275632666" sldId="270"/>
            <ac:spMk id="5" creationId="{DE4AEA3E-3A47-DC10-B142-637DFD9871B3}"/>
          </ac:spMkLst>
        </pc:spChg>
        <pc:picChg chg="del mod">
          <ac:chgData name="Majken Solberg" userId="bc8db120-a2fb-4e84-9124-4aca71be59eb" providerId="ADAL" clId="{E1FE0586-A8B1-4185-8415-25AB7BF98B21}" dt="2026-02-17T09:57:37.014" v="6261" actId="478"/>
          <ac:picMkLst>
            <pc:docMk/>
            <pc:sldMk cId="2275632666" sldId="270"/>
            <ac:picMk id="2" creationId="{F9913BBA-2676-90C2-FB3C-AA080CBA972D}"/>
          </ac:picMkLst>
        </pc:picChg>
        <pc:picChg chg="add mod">
          <ac:chgData name="Majken Solberg" userId="bc8db120-a2fb-4e84-9124-4aca71be59eb" providerId="ADAL" clId="{E1FE0586-A8B1-4185-8415-25AB7BF98B21}" dt="2026-02-17T09:57:55.210" v="6264" actId="962"/>
          <ac:picMkLst>
            <pc:docMk/>
            <pc:sldMk cId="2275632666" sldId="270"/>
            <ac:picMk id="7" creationId="{9E7A6613-39E1-06FE-0B28-4E5E4D926CD8}"/>
          </ac:picMkLst>
        </pc:picChg>
        <pc:picChg chg="add del mod">
          <ac:chgData name="Majken Solberg" userId="bc8db120-a2fb-4e84-9124-4aca71be59eb" providerId="ADAL" clId="{E1FE0586-A8B1-4185-8415-25AB7BF98B21}" dt="2026-02-17T09:57:33.561" v="6260" actId="478"/>
          <ac:picMkLst>
            <pc:docMk/>
            <pc:sldMk cId="2275632666" sldId="270"/>
            <ac:picMk id="8" creationId="{EA872F90-0C9C-CFE0-1F55-506522F18E3B}"/>
          </ac:picMkLst>
        </pc:picChg>
      </pc:sldChg>
      <pc:sldChg chg="addSp delSp modSp add mod ord modNotesTx">
        <pc:chgData name="Majken Solberg" userId="bc8db120-a2fb-4e84-9124-4aca71be59eb" providerId="ADAL" clId="{E1FE0586-A8B1-4185-8415-25AB7BF98B21}" dt="2026-02-17T12:05:00.537" v="6745" actId="20577"/>
        <pc:sldMkLst>
          <pc:docMk/>
          <pc:sldMk cId="208386080" sldId="271"/>
        </pc:sldMkLst>
        <pc:spChg chg="mod">
          <ac:chgData name="Majken Solberg" userId="bc8db120-a2fb-4e84-9124-4aca71be59eb" providerId="ADAL" clId="{E1FE0586-A8B1-4185-8415-25AB7BF98B21}" dt="2026-02-17T11:36:29.821" v="6644" actId="1076"/>
          <ac:spMkLst>
            <pc:docMk/>
            <pc:sldMk cId="208386080" sldId="271"/>
            <ac:spMk id="3" creationId="{95A4D679-D7E8-5076-01EA-7229DFD59371}"/>
          </ac:spMkLst>
        </pc:spChg>
        <pc:spChg chg="add del mod">
          <ac:chgData name="Majken Solberg" userId="bc8db120-a2fb-4e84-9124-4aca71be59eb" providerId="ADAL" clId="{E1FE0586-A8B1-4185-8415-25AB7BF98B21}" dt="2026-02-17T11:39:43.192" v="6652" actId="478"/>
          <ac:spMkLst>
            <pc:docMk/>
            <pc:sldMk cId="208386080" sldId="271"/>
            <ac:spMk id="4" creationId="{9B99387D-8739-F2B0-7AAB-DFC992649E27}"/>
          </ac:spMkLst>
        </pc:spChg>
        <pc:spChg chg="add del mod">
          <ac:chgData name="Majken Solberg" userId="bc8db120-a2fb-4e84-9124-4aca71be59eb" providerId="ADAL" clId="{E1FE0586-A8B1-4185-8415-25AB7BF98B21}" dt="2026-02-16T12:07:09.211" v="2018" actId="931"/>
          <ac:spMkLst>
            <pc:docMk/>
            <pc:sldMk cId="208386080" sldId="271"/>
            <ac:spMk id="7" creationId="{80C57A43-4DDF-8408-D941-5DAF4ECCDFAD}"/>
          </ac:spMkLst>
        </pc:spChg>
        <pc:picChg chg="del">
          <ac:chgData name="Majken Solberg" userId="bc8db120-a2fb-4e84-9124-4aca71be59eb" providerId="ADAL" clId="{E1FE0586-A8B1-4185-8415-25AB7BF98B21}" dt="2026-02-16T12:04:18.709" v="1947" actId="478"/>
          <ac:picMkLst>
            <pc:docMk/>
            <pc:sldMk cId="208386080" sldId="271"/>
            <ac:picMk id="2" creationId="{8B3B3E73-8E78-D311-89FC-0E8E3B743484}"/>
          </ac:picMkLst>
        </pc:picChg>
        <pc:picChg chg="add del mod">
          <ac:chgData name="Majken Solberg" userId="bc8db120-a2fb-4e84-9124-4aca71be59eb" providerId="ADAL" clId="{E1FE0586-A8B1-4185-8415-25AB7BF98B21}" dt="2026-02-17T11:36:41.162" v="6645" actId="478"/>
          <ac:picMkLst>
            <pc:docMk/>
            <pc:sldMk cId="208386080" sldId="271"/>
            <ac:picMk id="5" creationId="{EA4AFF59-C124-9CD5-EEE5-8F1831A74CF8}"/>
          </ac:picMkLst>
        </pc:picChg>
        <pc:picChg chg="add mod modCrop">
          <ac:chgData name="Majken Solberg" userId="bc8db120-a2fb-4e84-9124-4aca71be59eb" providerId="ADAL" clId="{E1FE0586-A8B1-4185-8415-25AB7BF98B21}" dt="2026-02-17T11:39:56.982" v="6654" actId="1076"/>
          <ac:picMkLst>
            <pc:docMk/>
            <pc:sldMk cId="208386080" sldId="271"/>
            <ac:picMk id="7" creationId="{C23069C1-BC65-A9FA-3318-8DC053EFAF04}"/>
          </ac:picMkLst>
        </pc:picChg>
        <pc:picChg chg="del">
          <ac:chgData name="Majken Solberg" userId="bc8db120-a2fb-4e84-9124-4aca71be59eb" providerId="ADAL" clId="{E1FE0586-A8B1-4185-8415-25AB7BF98B21}" dt="2026-02-16T12:04:27.246" v="1949" actId="478"/>
          <ac:picMkLst>
            <pc:docMk/>
            <pc:sldMk cId="208386080" sldId="271"/>
            <ac:picMk id="8" creationId="{027E99A0-5928-53FD-CED6-CB4A5073DED8}"/>
          </ac:picMkLst>
        </pc:picChg>
        <pc:picChg chg="add del mod">
          <ac:chgData name="Majken Solberg" userId="bc8db120-a2fb-4e84-9124-4aca71be59eb" providerId="ADAL" clId="{E1FE0586-A8B1-4185-8415-25AB7BF98B21}" dt="2026-02-17T11:39:27.914" v="6646" actId="478"/>
          <ac:picMkLst>
            <pc:docMk/>
            <pc:sldMk cId="208386080" sldId="271"/>
            <ac:picMk id="10" creationId="{577B4B77-8269-D939-76F8-2D7A5FE6BA39}"/>
          </ac:picMkLst>
        </pc:picChg>
      </pc:sldChg>
      <pc:sldChg chg="addSp delSp modSp add del mod modNotesTx">
        <pc:chgData name="Majken Solberg" userId="bc8db120-a2fb-4e84-9124-4aca71be59eb" providerId="ADAL" clId="{E1FE0586-A8B1-4185-8415-25AB7BF98B21}" dt="2026-02-17T11:32:21.361" v="6600" actId="47"/>
        <pc:sldMkLst>
          <pc:docMk/>
          <pc:sldMk cId="3070989245" sldId="272"/>
        </pc:sldMkLst>
        <pc:spChg chg="add mod">
          <ac:chgData name="Majken Solberg" userId="bc8db120-a2fb-4e84-9124-4aca71be59eb" providerId="ADAL" clId="{E1FE0586-A8B1-4185-8415-25AB7BF98B21}" dt="2026-02-16T11:34:22.873" v="1628"/>
          <ac:spMkLst>
            <pc:docMk/>
            <pc:sldMk cId="3070989245" sldId="272"/>
            <ac:spMk id="2" creationId="{4FC3FDBA-F5EE-A16A-89E6-64BB38705875}"/>
          </ac:spMkLst>
        </pc:spChg>
        <pc:spChg chg="add del mod">
          <ac:chgData name="Majken Solberg" userId="bc8db120-a2fb-4e84-9124-4aca71be59eb" providerId="ADAL" clId="{E1FE0586-A8B1-4185-8415-25AB7BF98B21}" dt="2026-02-16T11:34:27.859" v="1632" actId="478"/>
          <ac:spMkLst>
            <pc:docMk/>
            <pc:sldMk cId="3070989245" sldId="272"/>
            <ac:spMk id="4" creationId="{E75CF2BF-5037-F9FE-8F72-EC99FB879D31}"/>
          </ac:spMkLst>
        </pc:spChg>
        <pc:spChg chg="mod">
          <ac:chgData name="Majken Solberg" userId="bc8db120-a2fb-4e84-9124-4aca71be59eb" providerId="ADAL" clId="{E1FE0586-A8B1-4185-8415-25AB7BF98B21}" dt="2026-02-16T11:44:57.553" v="1748" actId="1076"/>
          <ac:spMkLst>
            <pc:docMk/>
            <pc:sldMk cId="3070989245" sldId="272"/>
            <ac:spMk id="6" creationId="{4D53D62D-9CF1-C65B-6D72-1A62CD44E83D}"/>
          </ac:spMkLst>
        </pc:spChg>
        <pc:picChg chg="del">
          <ac:chgData name="Majken Solberg" userId="bc8db120-a2fb-4e84-9124-4aca71be59eb" providerId="ADAL" clId="{E1FE0586-A8B1-4185-8415-25AB7BF98B21}" dt="2026-02-16T11:33:52.467" v="1620" actId="478"/>
          <ac:picMkLst>
            <pc:docMk/>
            <pc:sldMk cId="3070989245" sldId="272"/>
            <ac:picMk id="3" creationId="{B2ED455B-2E66-55F5-5BC9-DB9395A9FD67}"/>
          </ac:picMkLst>
        </pc:picChg>
        <pc:picChg chg="del">
          <ac:chgData name="Majken Solberg" userId="bc8db120-a2fb-4e84-9124-4aca71be59eb" providerId="ADAL" clId="{E1FE0586-A8B1-4185-8415-25AB7BF98B21}" dt="2026-02-16T11:37:02.372" v="1694" actId="478"/>
          <ac:picMkLst>
            <pc:docMk/>
            <pc:sldMk cId="3070989245" sldId="272"/>
            <ac:picMk id="5" creationId="{A2FB8002-72E4-B453-E17A-65ACA884AD78}"/>
          </ac:picMkLst>
        </pc:picChg>
        <pc:picChg chg="del">
          <ac:chgData name="Majken Solberg" userId="bc8db120-a2fb-4e84-9124-4aca71be59eb" providerId="ADAL" clId="{E1FE0586-A8B1-4185-8415-25AB7BF98B21}" dt="2026-02-16T11:37:20.674" v="1695" actId="478"/>
          <ac:picMkLst>
            <pc:docMk/>
            <pc:sldMk cId="3070989245" sldId="272"/>
            <ac:picMk id="8" creationId="{F2E8FBFE-973C-4D5F-2C78-DBF5F6E359D5}"/>
          </ac:picMkLst>
        </pc:picChg>
        <pc:picChg chg="add mod">
          <ac:chgData name="Majken Solberg" userId="bc8db120-a2fb-4e84-9124-4aca71be59eb" providerId="ADAL" clId="{E1FE0586-A8B1-4185-8415-25AB7BF98B21}" dt="2026-02-16T11:38:07.073" v="1705" actId="1076"/>
          <ac:picMkLst>
            <pc:docMk/>
            <pc:sldMk cId="3070989245" sldId="272"/>
            <ac:picMk id="9" creationId="{D8E628B7-1232-4B77-D847-55B2E18A7DB9}"/>
          </ac:picMkLst>
        </pc:picChg>
        <pc:picChg chg="add mod">
          <ac:chgData name="Majken Solberg" userId="bc8db120-a2fb-4e84-9124-4aca71be59eb" providerId="ADAL" clId="{E1FE0586-A8B1-4185-8415-25AB7BF98B21}" dt="2026-02-16T11:38:08.762" v="1706" actId="1076"/>
          <ac:picMkLst>
            <pc:docMk/>
            <pc:sldMk cId="3070989245" sldId="272"/>
            <ac:picMk id="11" creationId="{BC208444-3D02-CA55-1102-759A80683000}"/>
          </ac:picMkLst>
        </pc:picChg>
        <pc:picChg chg="add mod">
          <ac:chgData name="Majken Solberg" userId="bc8db120-a2fb-4e84-9124-4aca71be59eb" providerId="ADAL" clId="{E1FE0586-A8B1-4185-8415-25AB7BF98B21}" dt="2026-02-16T11:44:44.330" v="1743" actId="1076"/>
          <ac:picMkLst>
            <pc:docMk/>
            <pc:sldMk cId="3070989245" sldId="272"/>
            <ac:picMk id="13" creationId="{84AFD7FA-A9CB-DDAA-90A5-B6419FC85496}"/>
          </ac:picMkLst>
        </pc:picChg>
      </pc:sldChg>
      <pc:sldChg chg="addSp modSp add del mod modNotesTx">
        <pc:chgData name="Majken Solberg" userId="bc8db120-a2fb-4e84-9124-4aca71be59eb" providerId="ADAL" clId="{E1FE0586-A8B1-4185-8415-25AB7BF98B21}" dt="2026-02-17T11:32:23.455" v="6601" actId="47"/>
        <pc:sldMkLst>
          <pc:docMk/>
          <pc:sldMk cId="3997182338" sldId="273"/>
        </pc:sldMkLst>
        <pc:spChg chg="mod">
          <ac:chgData name="Majken Solberg" userId="bc8db120-a2fb-4e84-9124-4aca71be59eb" providerId="ADAL" clId="{E1FE0586-A8B1-4185-8415-25AB7BF98B21}" dt="2026-02-16T11:47:21.352" v="1769" actId="14100"/>
          <ac:spMkLst>
            <pc:docMk/>
            <pc:sldMk cId="3997182338" sldId="273"/>
            <ac:spMk id="6" creationId="{E6C24C7B-452E-CDB9-44D3-DC485CA3D9F0}"/>
          </ac:spMkLst>
        </pc:spChg>
        <pc:picChg chg="add mod">
          <ac:chgData name="Majken Solberg" userId="bc8db120-a2fb-4e84-9124-4aca71be59eb" providerId="ADAL" clId="{E1FE0586-A8B1-4185-8415-25AB7BF98B21}" dt="2026-02-16T11:47:09.578" v="1768" actId="1076"/>
          <ac:picMkLst>
            <pc:docMk/>
            <pc:sldMk cId="3997182338" sldId="273"/>
            <ac:picMk id="3" creationId="{59F525DB-2D04-4C1D-ABE1-CC66740FC347}"/>
          </ac:picMkLst>
        </pc:picChg>
      </pc:sldChg>
      <pc:sldChg chg="addSp modSp add del mod modNotesTx">
        <pc:chgData name="Majken Solberg" userId="bc8db120-a2fb-4e84-9124-4aca71be59eb" providerId="ADAL" clId="{E1FE0586-A8B1-4185-8415-25AB7BF98B21}" dt="2026-02-17T11:33:31.198" v="6602" actId="47"/>
        <pc:sldMkLst>
          <pc:docMk/>
          <pc:sldMk cId="1070744827" sldId="274"/>
        </pc:sldMkLst>
        <pc:spChg chg="mod">
          <ac:chgData name="Majken Solberg" userId="bc8db120-a2fb-4e84-9124-4aca71be59eb" providerId="ADAL" clId="{E1FE0586-A8B1-4185-8415-25AB7BF98B21}" dt="2026-02-16T11:50:21.381" v="1786" actId="255"/>
          <ac:spMkLst>
            <pc:docMk/>
            <pc:sldMk cId="1070744827" sldId="274"/>
            <ac:spMk id="6" creationId="{F7AE7FA6-BF4F-D098-148D-D9659FB77431}"/>
          </ac:spMkLst>
        </pc:spChg>
        <pc:picChg chg="add mod">
          <ac:chgData name="Majken Solberg" userId="bc8db120-a2fb-4e84-9124-4aca71be59eb" providerId="ADAL" clId="{E1FE0586-A8B1-4185-8415-25AB7BF98B21}" dt="2026-02-16T11:50:41.252" v="1787" actId="14100"/>
          <ac:picMkLst>
            <pc:docMk/>
            <pc:sldMk cId="1070744827" sldId="274"/>
            <ac:picMk id="3" creationId="{98EB92AC-C7B4-CA6A-5ACD-C8811DB88977}"/>
          </ac:picMkLst>
        </pc:picChg>
      </pc:sldChg>
      <pc:sldChg chg="addSp delSp modSp add del mod ord modNotesTx">
        <pc:chgData name="Majken Solberg" userId="bc8db120-a2fb-4e84-9124-4aca71be59eb" providerId="ADAL" clId="{E1FE0586-A8B1-4185-8415-25AB7BF98B21}" dt="2026-02-17T11:40:57.576" v="6655" actId="47"/>
        <pc:sldMkLst>
          <pc:docMk/>
          <pc:sldMk cId="1119138138" sldId="275"/>
        </pc:sldMkLst>
        <pc:spChg chg="mod">
          <ac:chgData name="Majken Solberg" userId="bc8db120-a2fb-4e84-9124-4aca71be59eb" providerId="ADAL" clId="{E1FE0586-A8B1-4185-8415-25AB7BF98B21}" dt="2026-02-16T12:10:35.977" v="2103" actId="404"/>
          <ac:spMkLst>
            <pc:docMk/>
            <pc:sldMk cId="1119138138" sldId="275"/>
            <ac:spMk id="3" creationId="{EB6A121D-BF89-CA72-0267-27F8A87DA75F}"/>
          </ac:spMkLst>
        </pc:spChg>
        <pc:picChg chg="add mod">
          <ac:chgData name="Majken Solberg" userId="bc8db120-a2fb-4e84-9124-4aca71be59eb" providerId="ADAL" clId="{E1FE0586-A8B1-4185-8415-25AB7BF98B21}" dt="2026-02-16T12:11:18.073" v="2110" actId="1076"/>
          <ac:picMkLst>
            <pc:docMk/>
            <pc:sldMk cId="1119138138" sldId="275"/>
            <ac:picMk id="4" creationId="{ED03DBA6-398F-F3C2-0DD6-F32B322CDD23}"/>
          </ac:picMkLst>
        </pc:picChg>
        <pc:picChg chg="del">
          <ac:chgData name="Majken Solberg" userId="bc8db120-a2fb-4e84-9124-4aca71be59eb" providerId="ADAL" clId="{E1FE0586-A8B1-4185-8415-25AB7BF98B21}" dt="2026-02-16T12:11:09.715" v="2108" actId="478"/>
          <ac:picMkLst>
            <pc:docMk/>
            <pc:sldMk cId="1119138138" sldId="275"/>
            <ac:picMk id="5" creationId="{CA50E1C7-81D5-6C4D-6317-CE6FFA7A1BC9}"/>
          </ac:picMkLst>
        </pc:picChg>
        <pc:picChg chg="add del mod">
          <ac:chgData name="Majken Solberg" userId="bc8db120-a2fb-4e84-9124-4aca71be59eb" providerId="ADAL" clId="{E1FE0586-A8B1-4185-8415-25AB7BF98B21}" dt="2026-02-16T12:11:44.163" v="2114" actId="478"/>
          <ac:picMkLst>
            <pc:docMk/>
            <pc:sldMk cId="1119138138" sldId="275"/>
            <ac:picMk id="7" creationId="{61484214-423B-DE92-A268-F5865CB2F612}"/>
          </ac:picMkLst>
        </pc:picChg>
        <pc:picChg chg="add mod">
          <ac:chgData name="Majken Solberg" userId="bc8db120-a2fb-4e84-9124-4aca71be59eb" providerId="ADAL" clId="{E1FE0586-A8B1-4185-8415-25AB7BF98B21}" dt="2026-02-16T12:15:50.323" v="2180" actId="1076"/>
          <ac:picMkLst>
            <pc:docMk/>
            <pc:sldMk cId="1119138138" sldId="275"/>
            <ac:picMk id="10" creationId="{C83C06B2-E9D6-C61C-49C3-0658AD0F71E7}"/>
          </ac:picMkLst>
        </pc:picChg>
        <pc:picChg chg="del">
          <ac:chgData name="Majken Solberg" userId="bc8db120-a2fb-4e84-9124-4aca71be59eb" providerId="ADAL" clId="{E1FE0586-A8B1-4185-8415-25AB7BF98B21}" dt="2026-02-16T12:10:41.763" v="2104" actId="478"/>
          <ac:picMkLst>
            <pc:docMk/>
            <pc:sldMk cId="1119138138" sldId="275"/>
            <ac:picMk id="11" creationId="{A3860AD8-AD9A-20BB-02F2-4B915986BF1F}"/>
          </ac:picMkLst>
        </pc:picChg>
      </pc:sldChg>
      <pc:sldChg chg="addSp delSp modSp add del mod ord modNotesTx">
        <pc:chgData name="Majken Solberg" userId="bc8db120-a2fb-4e84-9124-4aca71be59eb" providerId="ADAL" clId="{E1FE0586-A8B1-4185-8415-25AB7BF98B21}" dt="2026-02-17T11:41:09.841" v="6659" actId="47"/>
        <pc:sldMkLst>
          <pc:docMk/>
          <pc:sldMk cId="2123449181" sldId="276"/>
        </pc:sldMkLst>
        <pc:spChg chg="mod">
          <ac:chgData name="Majken Solberg" userId="bc8db120-a2fb-4e84-9124-4aca71be59eb" providerId="ADAL" clId="{E1FE0586-A8B1-4185-8415-25AB7BF98B21}" dt="2026-02-16T12:14:32.716" v="2174" actId="1076"/>
          <ac:spMkLst>
            <pc:docMk/>
            <pc:sldMk cId="2123449181" sldId="276"/>
            <ac:spMk id="3" creationId="{711756FD-F808-5DB4-B15F-3B25C61E54EB}"/>
          </ac:spMkLst>
        </pc:spChg>
        <pc:spChg chg="add del mod">
          <ac:chgData name="Majken Solberg" userId="bc8db120-a2fb-4e84-9124-4aca71be59eb" providerId="ADAL" clId="{E1FE0586-A8B1-4185-8415-25AB7BF98B21}" dt="2026-02-16T12:15:23.293" v="2175" actId="931"/>
          <ac:spMkLst>
            <pc:docMk/>
            <pc:sldMk cId="2123449181" sldId="276"/>
            <ac:spMk id="4" creationId="{7246EC9B-5BFD-A26B-84BC-7D8F46C773FE}"/>
          </ac:spMkLst>
        </pc:spChg>
        <pc:picChg chg="del">
          <ac:chgData name="Majken Solberg" userId="bc8db120-a2fb-4e84-9124-4aca71be59eb" providerId="ADAL" clId="{E1FE0586-A8B1-4185-8415-25AB7BF98B21}" dt="2026-02-16T12:18:27.767" v="2215" actId="478"/>
          <ac:picMkLst>
            <pc:docMk/>
            <pc:sldMk cId="2123449181" sldId="276"/>
            <ac:picMk id="5" creationId="{877C6165-592F-E413-DE79-47128F4580F5}"/>
          </ac:picMkLst>
        </pc:picChg>
        <pc:picChg chg="add mod">
          <ac:chgData name="Majken Solberg" userId="bc8db120-a2fb-4e84-9124-4aca71be59eb" providerId="ADAL" clId="{E1FE0586-A8B1-4185-8415-25AB7BF98B21}" dt="2026-02-16T12:15:30.658" v="2178" actId="1076"/>
          <ac:picMkLst>
            <pc:docMk/>
            <pc:sldMk cId="2123449181" sldId="276"/>
            <ac:picMk id="7" creationId="{6EE1F276-4F30-EDE2-A9E2-9BC8D25F9D3E}"/>
          </ac:picMkLst>
        </pc:picChg>
        <pc:picChg chg="add mod">
          <ac:chgData name="Majken Solberg" userId="bc8db120-a2fb-4e84-9124-4aca71be59eb" providerId="ADAL" clId="{E1FE0586-A8B1-4185-8415-25AB7BF98B21}" dt="2026-02-16T12:18:39.475" v="2220" actId="1076"/>
          <ac:picMkLst>
            <pc:docMk/>
            <pc:sldMk cId="2123449181" sldId="276"/>
            <ac:picMk id="9" creationId="{D1A8D70D-4898-CD93-1319-62361BB8C5F4}"/>
          </ac:picMkLst>
        </pc:picChg>
        <pc:picChg chg="del">
          <ac:chgData name="Majken Solberg" userId="bc8db120-a2fb-4e84-9124-4aca71be59eb" providerId="ADAL" clId="{E1FE0586-A8B1-4185-8415-25AB7BF98B21}" dt="2026-02-16T12:13:10.698" v="2126" actId="478"/>
          <ac:picMkLst>
            <pc:docMk/>
            <pc:sldMk cId="2123449181" sldId="276"/>
            <ac:picMk id="10" creationId="{B8AFECCF-31F3-A683-9AAC-FB52EAC1AECF}"/>
          </ac:picMkLst>
        </pc:picChg>
      </pc:sldChg>
      <pc:sldChg chg="addSp delSp modSp add del mod ord modNotesTx">
        <pc:chgData name="Majken Solberg" userId="bc8db120-a2fb-4e84-9124-4aca71be59eb" providerId="ADAL" clId="{E1FE0586-A8B1-4185-8415-25AB7BF98B21}" dt="2026-02-17T11:41:06.560" v="6658" actId="47"/>
        <pc:sldMkLst>
          <pc:docMk/>
          <pc:sldMk cId="4171435895" sldId="277"/>
        </pc:sldMkLst>
        <pc:spChg chg="mod">
          <ac:chgData name="Majken Solberg" userId="bc8db120-a2fb-4e84-9124-4aca71be59eb" providerId="ADAL" clId="{E1FE0586-A8B1-4185-8415-25AB7BF98B21}" dt="2026-02-16T12:20:57.411" v="2240" actId="20577"/>
          <ac:spMkLst>
            <pc:docMk/>
            <pc:sldMk cId="4171435895" sldId="277"/>
            <ac:spMk id="3" creationId="{0C511691-0EE5-C9CC-0D0C-F5365A805739}"/>
          </ac:spMkLst>
        </pc:spChg>
        <pc:picChg chg="del">
          <ac:chgData name="Majken Solberg" userId="bc8db120-a2fb-4e84-9124-4aca71be59eb" providerId="ADAL" clId="{E1FE0586-A8B1-4185-8415-25AB7BF98B21}" dt="2026-02-16T12:19:21.778" v="2221" actId="478"/>
          <ac:picMkLst>
            <pc:docMk/>
            <pc:sldMk cId="4171435895" sldId="277"/>
            <ac:picMk id="4" creationId="{00D13A0A-A009-2EF7-585C-028AEB2BA9DF}"/>
          </ac:picMkLst>
        </pc:picChg>
        <pc:picChg chg="add mod">
          <ac:chgData name="Majken Solberg" userId="bc8db120-a2fb-4e84-9124-4aca71be59eb" providerId="ADAL" clId="{E1FE0586-A8B1-4185-8415-25AB7BF98B21}" dt="2026-02-16T12:19:31.185" v="2226" actId="1076"/>
          <ac:picMkLst>
            <pc:docMk/>
            <pc:sldMk cId="4171435895" sldId="277"/>
            <ac:picMk id="5" creationId="{9EF45966-7802-3CAE-CD73-4C57F1D5686B}"/>
          </ac:picMkLst>
        </pc:picChg>
        <pc:picChg chg="add mod">
          <ac:chgData name="Majken Solberg" userId="bc8db120-a2fb-4e84-9124-4aca71be59eb" providerId="ADAL" clId="{E1FE0586-A8B1-4185-8415-25AB7BF98B21}" dt="2026-02-16T12:20:12.133" v="2232" actId="1076"/>
          <ac:picMkLst>
            <pc:docMk/>
            <pc:sldMk cId="4171435895" sldId="277"/>
            <ac:picMk id="7" creationId="{5C21A025-EFD1-5B8F-FD26-DA0775472311}"/>
          </ac:picMkLst>
        </pc:picChg>
        <pc:picChg chg="del">
          <ac:chgData name="Majken Solberg" userId="bc8db120-a2fb-4e84-9124-4aca71be59eb" providerId="ADAL" clId="{E1FE0586-A8B1-4185-8415-25AB7BF98B21}" dt="2026-02-16T12:19:33.298" v="2227" actId="478"/>
          <ac:picMkLst>
            <pc:docMk/>
            <pc:sldMk cId="4171435895" sldId="277"/>
            <ac:picMk id="10" creationId="{BDEF0816-7008-9F08-26A0-1FEB7DBECC08}"/>
          </ac:picMkLst>
        </pc:picChg>
      </pc:sldChg>
      <pc:sldChg chg="addSp delSp modSp add del mod ord modNotesTx">
        <pc:chgData name="Majken Solberg" userId="bc8db120-a2fb-4e84-9124-4aca71be59eb" providerId="ADAL" clId="{E1FE0586-A8B1-4185-8415-25AB7BF98B21}" dt="2026-02-17T11:41:00.860" v="6656" actId="47"/>
        <pc:sldMkLst>
          <pc:docMk/>
          <pc:sldMk cId="426829871" sldId="278"/>
        </pc:sldMkLst>
        <pc:spChg chg="mod">
          <ac:chgData name="Majken Solberg" userId="bc8db120-a2fb-4e84-9124-4aca71be59eb" providerId="ADAL" clId="{E1FE0586-A8B1-4185-8415-25AB7BF98B21}" dt="2026-02-16T12:24:04.233" v="2263" actId="113"/>
          <ac:spMkLst>
            <pc:docMk/>
            <pc:sldMk cId="426829871" sldId="278"/>
            <ac:spMk id="3" creationId="{C81AD9C8-633D-FEF2-782D-629C08BE9CA7}"/>
          </ac:spMkLst>
        </pc:spChg>
        <pc:spChg chg="add del mod">
          <ac:chgData name="Majken Solberg" userId="bc8db120-a2fb-4e84-9124-4aca71be59eb" providerId="ADAL" clId="{E1FE0586-A8B1-4185-8415-25AB7BF98B21}" dt="2026-02-16T12:23:19.680" v="2254" actId="931"/>
          <ac:spMkLst>
            <pc:docMk/>
            <pc:sldMk cId="426829871" sldId="278"/>
            <ac:spMk id="6" creationId="{A959F462-80DF-1A84-071B-977E80EDB1FC}"/>
          </ac:spMkLst>
        </pc:spChg>
        <pc:picChg chg="add mod">
          <ac:chgData name="Majken Solberg" userId="bc8db120-a2fb-4e84-9124-4aca71be59eb" providerId="ADAL" clId="{E1FE0586-A8B1-4185-8415-25AB7BF98B21}" dt="2026-02-16T12:22:03.202" v="2252" actId="1076"/>
          <ac:picMkLst>
            <pc:docMk/>
            <pc:sldMk cId="426829871" sldId="278"/>
            <ac:picMk id="4" creationId="{B9993C8D-AF0B-6440-0B43-2AD7AE58EBEA}"/>
          </ac:picMkLst>
        </pc:picChg>
        <pc:picChg chg="del">
          <ac:chgData name="Majken Solberg" userId="bc8db120-a2fb-4e84-9124-4aca71be59eb" providerId="ADAL" clId="{E1FE0586-A8B1-4185-8415-25AB7BF98B21}" dt="2026-02-16T12:22:07.052" v="2253" actId="478"/>
          <ac:picMkLst>
            <pc:docMk/>
            <pc:sldMk cId="426829871" sldId="278"/>
            <ac:picMk id="7" creationId="{0EDB2FBD-3BFC-CE41-9E13-8DFB27810176}"/>
          </ac:picMkLst>
        </pc:picChg>
        <pc:picChg chg="del">
          <ac:chgData name="Majken Solberg" userId="bc8db120-a2fb-4e84-9124-4aca71be59eb" providerId="ADAL" clId="{E1FE0586-A8B1-4185-8415-25AB7BF98B21}" dt="2026-02-16T12:21:46.708" v="2246" actId="478"/>
          <ac:picMkLst>
            <pc:docMk/>
            <pc:sldMk cId="426829871" sldId="278"/>
            <ac:picMk id="9" creationId="{47965566-EFC2-E361-8179-AD6B457FECA9}"/>
          </ac:picMkLst>
        </pc:picChg>
        <pc:picChg chg="add mod">
          <ac:chgData name="Majken Solberg" userId="bc8db120-a2fb-4e84-9124-4aca71be59eb" providerId="ADAL" clId="{E1FE0586-A8B1-4185-8415-25AB7BF98B21}" dt="2026-02-16T12:23:28.538" v="2257" actId="1076"/>
          <ac:picMkLst>
            <pc:docMk/>
            <pc:sldMk cId="426829871" sldId="278"/>
            <ac:picMk id="10" creationId="{05EF1F4F-7192-A306-6022-9E5CE4E4E6F3}"/>
          </ac:picMkLst>
        </pc:picChg>
      </pc:sldChg>
      <pc:sldChg chg="addSp delSp modSp add del mod ord modNotesTx">
        <pc:chgData name="Majken Solberg" userId="bc8db120-a2fb-4e84-9124-4aca71be59eb" providerId="ADAL" clId="{E1FE0586-A8B1-4185-8415-25AB7BF98B21}" dt="2026-02-17T11:41:02.668" v="6657" actId="47"/>
        <pc:sldMkLst>
          <pc:docMk/>
          <pc:sldMk cId="2903570882" sldId="279"/>
        </pc:sldMkLst>
        <pc:spChg chg="mod">
          <ac:chgData name="Majken Solberg" userId="bc8db120-a2fb-4e84-9124-4aca71be59eb" providerId="ADAL" clId="{E1FE0586-A8B1-4185-8415-25AB7BF98B21}" dt="2026-02-16T12:25:34.008" v="2281" actId="404"/>
          <ac:spMkLst>
            <pc:docMk/>
            <pc:sldMk cId="2903570882" sldId="279"/>
            <ac:spMk id="3" creationId="{64027CE1-FB9D-E7C1-84BE-2393D13E9487}"/>
          </ac:spMkLst>
        </pc:spChg>
        <pc:picChg chg="add mod">
          <ac:chgData name="Majken Solberg" userId="bc8db120-a2fb-4e84-9124-4aca71be59eb" providerId="ADAL" clId="{E1FE0586-A8B1-4185-8415-25AB7BF98B21}" dt="2026-02-16T12:24:56.172" v="2273" actId="1076"/>
          <ac:picMkLst>
            <pc:docMk/>
            <pc:sldMk cId="2903570882" sldId="279"/>
            <ac:picMk id="4" creationId="{4B75319A-B7D0-1E9D-882B-F461E9994275}"/>
          </ac:picMkLst>
        </pc:picChg>
        <pc:picChg chg="del">
          <ac:chgData name="Majken Solberg" userId="bc8db120-a2fb-4e84-9124-4aca71be59eb" providerId="ADAL" clId="{E1FE0586-A8B1-4185-8415-25AB7BF98B21}" dt="2026-02-16T12:24:46.947" v="2268" actId="478"/>
          <ac:picMkLst>
            <pc:docMk/>
            <pc:sldMk cId="2903570882" sldId="279"/>
            <ac:picMk id="5" creationId="{DC7FA086-CBD3-C86E-504D-8FA0F415A470}"/>
          </ac:picMkLst>
        </pc:picChg>
        <pc:picChg chg="del">
          <ac:chgData name="Majken Solberg" userId="bc8db120-a2fb-4e84-9124-4aca71be59eb" providerId="ADAL" clId="{E1FE0586-A8B1-4185-8415-25AB7BF98B21}" dt="2026-02-16T12:24:28.420" v="2267" actId="478"/>
          <ac:picMkLst>
            <pc:docMk/>
            <pc:sldMk cId="2903570882" sldId="279"/>
            <ac:picMk id="7" creationId="{0FDC823A-7BEB-82CE-432B-9D0840ADE8D1}"/>
          </ac:picMkLst>
        </pc:picChg>
        <pc:picChg chg="add mod">
          <ac:chgData name="Majken Solberg" userId="bc8db120-a2fb-4e84-9124-4aca71be59eb" providerId="ADAL" clId="{E1FE0586-A8B1-4185-8415-25AB7BF98B21}" dt="2026-02-16T12:26:53.442" v="2286" actId="1076"/>
          <ac:picMkLst>
            <pc:docMk/>
            <pc:sldMk cId="2903570882" sldId="279"/>
            <ac:picMk id="9" creationId="{AECF6D89-4D8E-CA08-2430-720FD70087FA}"/>
          </ac:picMkLst>
        </pc:picChg>
      </pc:sldChg>
      <pc:sldChg chg="addSp delSp modSp add del mod ord modNotesTx">
        <pc:chgData name="Majken Solberg" userId="bc8db120-a2fb-4e84-9124-4aca71be59eb" providerId="ADAL" clId="{E1FE0586-A8B1-4185-8415-25AB7BF98B21}" dt="2026-02-17T11:41:18.586" v="6660" actId="47"/>
        <pc:sldMkLst>
          <pc:docMk/>
          <pc:sldMk cId="12440598" sldId="280"/>
        </pc:sldMkLst>
        <pc:spChg chg="mod">
          <ac:chgData name="Majken Solberg" userId="bc8db120-a2fb-4e84-9124-4aca71be59eb" providerId="ADAL" clId="{E1FE0586-A8B1-4185-8415-25AB7BF98B21}" dt="2026-02-16T13:03:29.374" v="2478" actId="404"/>
          <ac:spMkLst>
            <pc:docMk/>
            <pc:sldMk cId="12440598" sldId="280"/>
            <ac:spMk id="6" creationId="{2B01BF40-7DE6-E044-9D7A-1D520DB35A45}"/>
          </ac:spMkLst>
        </pc:spChg>
        <pc:spChg chg="mod">
          <ac:chgData name="Majken Solberg" userId="bc8db120-a2fb-4e84-9124-4aca71be59eb" providerId="ADAL" clId="{E1FE0586-A8B1-4185-8415-25AB7BF98B21}" dt="2026-02-16T12:28:06.690" v="2363" actId="20577"/>
          <ac:spMkLst>
            <pc:docMk/>
            <pc:sldMk cId="12440598" sldId="280"/>
            <ac:spMk id="3079" creationId="{23FCCC89-B775-2623-E35F-B13009A0AA57}"/>
          </ac:spMkLst>
        </pc:spChg>
        <pc:picChg chg="del">
          <ac:chgData name="Majken Solberg" userId="bc8db120-a2fb-4e84-9124-4aca71be59eb" providerId="ADAL" clId="{E1FE0586-A8B1-4185-8415-25AB7BF98B21}" dt="2026-02-16T13:01:16.223" v="2432" actId="478"/>
          <ac:picMkLst>
            <pc:docMk/>
            <pc:sldMk cId="12440598" sldId="280"/>
            <ac:picMk id="3" creationId="{A84A9414-46A9-C8BA-B3FB-4A5E88A73BAB}"/>
          </ac:picMkLst>
        </pc:picChg>
        <pc:picChg chg="add mod">
          <ac:chgData name="Majken Solberg" userId="bc8db120-a2fb-4e84-9124-4aca71be59eb" providerId="ADAL" clId="{E1FE0586-A8B1-4185-8415-25AB7BF98B21}" dt="2026-02-16T13:03:00.453" v="2468" actId="1076"/>
          <ac:picMkLst>
            <pc:docMk/>
            <pc:sldMk cId="12440598" sldId="280"/>
            <ac:picMk id="4" creationId="{7FDD4C65-8729-983B-6758-DFCAACCD03B1}"/>
          </ac:picMkLst>
        </pc:picChg>
        <pc:picChg chg="del">
          <ac:chgData name="Majken Solberg" userId="bc8db120-a2fb-4e84-9124-4aca71be59eb" providerId="ADAL" clId="{E1FE0586-A8B1-4185-8415-25AB7BF98B21}" dt="2026-02-16T13:02:23.268" v="2462" actId="478"/>
          <ac:picMkLst>
            <pc:docMk/>
            <pc:sldMk cId="12440598" sldId="280"/>
            <ac:picMk id="9" creationId="{67CA444F-2F64-F9BB-8FE3-F3FA5AC8CFCA}"/>
          </ac:picMkLst>
        </pc:picChg>
        <pc:picChg chg="del">
          <ac:chgData name="Majken Solberg" userId="bc8db120-a2fb-4e84-9124-4aca71be59eb" providerId="ADAL" clId="{E1FE0586-A8B1-4185-8415-25AB7BF98B21}" dt="2026-02-16T13:02:25.077" v="2463" actId="478"/>
          <ac:picMkLst>
            <pc:docMk/>
            <pc:sldMk cId="12440598" sldId="280"/>
            <ac:picMk id="11" creationId="{FB19F004-AE65-7966-A187-EF201A7018DD}"/>
          </ac:picMkLst>
        </pc:picChg>
      </pc:sldChg>
      <pc:sldChg chg="addSp delSp modSp add del mod modNotesTx">
        <pc:chgData name="Majken Solberg" userId="bc8db120-a2fb-4e84-9124-4aca71be59eb" providerId="ADAL" clId="{E1FE0586-A8B1-4185-8415-25AB7BF98B21}" dt="2026-02-17T11:41:21.382" v="6661" actId="47"/>
        <pc:sldMkLst>
          <pc:docMk/>
          <pc:sldMk cId="3535654189" sldId="281"/>
        </pc:sldMkLst>
        <pc:spChg chg="mod">
          <ac:chgData name="Majken Solberg" userId="bc8db120-a2fb-4e84-9124-4aca71be59eb" providerId="ADAL" clId="{E1FE0586-A8B1-4185-8415-25AB7BF98B21}" dt="2026-02-16T13:08:56.181" v="2543" actId="1076"/>
          <ac:spMkLst>
            <pc:docMk/>
            <pc:sldMk cId="3535654189" sldId="281"/>
            <ac:spMk id="6" creationId="{BBB5B2DE-8C77-BC3B-8BC4-5656B38F8A1A}"/>
          </ac:spMkLst>
        </pc:spChg>
        <pc:spChg chg="mod">
          <ac:chgData name="Majken Solberg" userId="bc8db120-a2fb-4e84-9124-4aca71be59eb" providerId="ADAL" clId="{E1FE0586-A8B1-4185-8415-25AB7BF98B21}" dt="2026-02-16T13:05:34.885" v="2520" actId="20577"/>
          <ac:spMkLst>
            <pc:docMk/>
            <pc:sldMk cId="3535654189" sldId="281"/>
            <ac:spMk id="3079" creationId="{8241C6AE-04C6-E098-7FDE-CC35F610894E}"/>
          </ac:spMkLst>
        </pc:spChg>
        <pc:picChg chg="add mod">
          <ac:chgData name="Majken Solberg" userId="bc8db120-a2fb-4e84-9124-4aca71be59eb" providerId="ADAL" clId="{E1FE0586-A8B1-4185-8415-25AB7BF98B21}" dt="2026-02-16T13:08:47.949" v="2542" actId="1076"/>
          <ac:picMkLst>
            <pc:docMk/>
            <pc:sldMk cId="3535654189" sldId="281"/>
            <ac:picMk id="3" creationId="{8F31D40D-0304-BEE1-ECE9-FCBAB3C9885D}"/>
          </ac:picMkLst>
        </pc:picChg>
        <pc:picChg chg="del">
          <ac:chgData name="Majken Solberg" userId="bc8db120-a2fb-4e84-9124-4aca71be59eb" providerId="ADAL" clId="{E1FE0586-A8B1-4185-8415-25AB7BF98B21}" dt="2026-02-16T13:08:59.177" v="2544" actId="478"/>
          <ac:picMkLst>
            <pc:docMk/>
            <pc:sldMk cId="3535654189" sldId="281"/>
            <ac:picMk id="4" creationId="{1BD2F7AF-0888-65FF-6E40-3CF3B4342A68}"/>
          </ac:picMkLst>
        </pc:picChg>
        <pc:picChg chg="add mod">
          <ac:chgData name="Majken Solberg" userId="bc8db120-a2fb-4e84-9124-4aca71be59eb" providerId="ADAL" clId="{E1FE0586-A8B1-4185-8415-25AB7BF98B21}" dt="2026-02-16T13:10:25.948" v="2554" actId="1076"/>
          <ac:picMkLst>
            <pc:docMk/>
            <pc:sldMk cId="3535654189" sldId="281"/>
            <ac:picMk id="7" creationId="{3D4F9F6E-4ACA-3E13-422B-67183341EB58}"/>
          </ac:picMkLst>
        </pc:picChg>
        <pc:picChg chg="add mod">
          <ac:chgData name="Majken Solberg" userId="bc8db120-a2fb-4e84-9124-4aca71be59eb" providerId="ADAL" clId="{E1FE0586-A8B1-4185-8415-25AB7BF98B21}" dt="2026-02-16T13:10:34.740" v="2556" actId="14100"/>
          <ac:picMkLst>
            <pc:docMk/>
            <pc:sldMk cId="3535654189" sldId="281"/>
            <ac:picMk id="9" creationId="{485D1E77-89AB-20A0-683B-9A6A3EA946A5}"/>
          </ac:picMkLst>
        </pc:picChg>
      </pc:sldChg>
      <pc:sldChg chg="addSp delSp modSp add del mod modNotesTx">
        <pc:chgData name="Majken Solberg" userId="bc8db120-a2fb-4e84-9124-4aca71be59eb" providerId="ADAL" clId="{E1FE0586-A8B1-4185-8415-25AB7BF98B21}" dt="2026-02-17T12:05:42.850" v="6746" actId="47"/>
        <pc:sldMkLst>
          <pc:docMk/>
          <pc:sldMk cId="4119007028" sldId="282"/>
        </pc:sldMkLst>
        <pc:spChg chg="mod">
          <ac:chgData name="Majken Solberg" userId="bc8db120-a2fb-4e84-9124-4aca71be59eb" providerId="ADAL" clId="{E1FE0586-A8B1-4185-8415-25AB7BF98B21}" dt="2026-02-16T13:14:46.710" v="2592" actId="2711"/>
          <ac:spMkLst>
            <pc:docMk/>
            <pc:sldMk cId="4119007028" sldId="282"/>
            <ac:spMk id="6" creationId="{C2084AD3-5716-2830-C3C8-9A52950EA1CB}"/>
          </ac:spMkLst>
        </pc:spChg>
        <pc:spChg chg="mod">
          <ac:chgData name="Majken Solberg" userId="bc8db120-a2fb-4e84-9124-4aca71be59eb" providerId="ADAL" clId="{E1FE0586-A8B1-4185-8415-25AB7BF98B21}" dt="2026-02-16T13:15:03.332" v="2619" actId="20577"/>
          <ac:spMkLst>
            <pc:docMk/>
            <pc:sldMk cId="4119007028" sldId="282"/>
            <ac:spMk id="3079" creationId="{074008C8-E268-B96A-BBF5-571317F86D94}"/>
          </ac:spMkLst>
        </pc:spChg>
        <pc:picChg chg="del">
          <ac:chgData name="Majken Solberg" userId="bc8db120-a2fb-4e84-9124-4aca71be59eb" providerId="ADAL" clId="{E1FE0586-A8B1-4185-8415-25AB7BF98B21}" dt="2026-02-16T13:12:22.469" v="2582" actId="478"/>
          <ac:picMkLst>
            <pc:docMk/>
            <pc:sldMk cId="4119007028" sldId="282"/>
            <ac:picMk id="3" creationId="{33A43223-D371-3260-EA80-06736A97E796}"/>
          </ac:picMkLst>
        </pc:picChg>
        <pc:picChg chg="add mod">
          <ac:chgData name="Majken Solberg" userId="bc8db120-a2fb-4e84-9124-4aca71be59eb" providerId="ADAL" clId="{E1FE0586-A8B1-4185-8415-25AB7BF98B21}" dt="2026-02-16T13:12:20.244" v="2581" actId="1076"/>
          <ac:picMkLst>
            <pc:docMk/>
            <pc:sldMk cId="4119007028" sldId="282"/>
            <ac:picMk id="4" creationId="{E7C69263-8EAC-ABCE-C2F2-2DD67843AFA2}"/>
          </ac:picMkLst>
        </pc:picChg>
        <pc:picChg chg="del">
          <ac:chgData name="Majken Solberg" userId="bc8db120-a2fb-4e84-9124-4aca71be59eb" providerId="ADAL" clId="{E1FE0586-A8B1-4185-8415-25AB7BF98B21}" dt="2026-02-16T13:12:07.397" v="2575" actId="478"/>
          <ac:picMkLst>
            <pc:docMk/>
            <pc:sldMk cId="4119007028" sldId="282"/>
            <ac:picMk id="7" creationId="{50BB1245-FD42-FE88-0298-5B96F49798A7}"/>
          </ac:picMkLst>
        </pc:picChg>
        <pc:picChg chg="add mod">
          <ac:chgData name="Majken Solberg" userId="bc8db120-a2fb-4e84-9124-4aca71be59eb" providerId="ADAL" clId="{E1FE0586-A8B1-4185-8415-25AB7BF98B21}" dt="2026-02-16T13:14:52.363" v="2593" actId="1076"/>
          <ac:picMkLst>
            <pc:docMk/>
            <pc:sldMk cId="4119007028" sldId="282"/>
            <ac:picMk id="8" creationId="{92365089-72B1-77EE-7254-0BE16101A4E8}"/>
          </ac:picMkLst>
        </pc:picChg>
        <pc:picChg chg="del">
          <ac:chgData name="Majken Solberg" userId="bc8db120-a2fb-4e84-9124-4aca71be59eb" providerId="ADAL" clId="{E1FE0586-A8B1-4185-8415-25AB7BF98B21}" dt="2026-02-16T13:12:09.252" v="2576" actId="478"/>
          <ac:picMkLst>
            <pc:docMk/>
            <pc:sldMk cId="4119007028" sldId="282"/>
            <ac:picMk id="9" creationId="{18D5303B-B926-E679-1657-9C2FE6FB5D84}"/>
          </ac:picMkLst>
        </pc:picChg>
      </pc:sldChg>
      <pc:sldChg chg="addSp delSp modSp add mod ord modNotesTx">
        <pc:chgData name="Majken Solberg" userId="bc8db120-a2fb-4e84-9124-4aca71be59eb" providerId="ADAL" clId="{E1FE0586-A8B1-4185-8415-25AB7BF98B21}" dt="2026-02-17T13:40:36.324" v="8070" actId="113"/>
        <pc:sldMkLst>
          <pc:docMk/>
          <pc:sldMk cId="3597988651" sldId="283"/>
        </pc:sldMkLst>
        <pc:spChg chg="mod">
          <ac:chgData name="Majken Solberg" userId="bc8db120-a2fb-4e84-9124-4aca71be59eb" providerId="ADAL" clId="{E1FE0586-A8B1-4185-8415-25AB7BF98B21}" dt="2026-02-16T13:19:48.410" v="2705" actId="113"/>
          <ac:spMkLst>
            <pc:docMk/>
            <pc:sldMk cId="3597988651" sldId="283"/>
            <ac:spMk id="3" creationId="{6B2DD218-FDB8-4043-2274-A458B31C0763}"/>
          </ac:spMkLst>
        </pc:spChg>
        <pc:picChg chg="del">
          <ac:chgData name="Majken Solberg" userId="bc8db120-a2fb-4e84-9124-4aca71be59eb" providerId="ADAL" clId="{E1FE0586-A8B1-4185-8415-25AB7BF98B21}" dt="2026-02-16T13:15:41.700" v="2623" actId="478"/>
          <ac:picMkLst>
            <pc:docMk/>
            <pc:sldMk cId="3597988651" sldId="283"/>
            <ac:picMk id="4" creationId="{A94C3797-BA63-EEED-AB47-8A19247C6895}"/>
          </ac:picMkLst>
        </pc:picChg>
        <pc:picChg chg="add mod">
          <ac:chgData name="Majken Solberg" userId="bc8db120-a2fb-4e84-9124-4aca71be59eb" providerId="ADAL" clId="{E1FE0586-A8B1-4185-8415-25AB7BF98B21}" dt="2026-02-17T12:20:17.341" v="7115" actId="1076"/>
          <ac:picMkLst>
            <pc:docMk/>
            <pc:sldMk cId="3597988651" sldId="283"/>
            <ac:picMk id="4" creationId="{F3966CEE-4795-6C06-7E9D-6F5E9F13AD5B}"/>
          </ac:picMkLst>
        </pc:picChg>
        <pc:picChg chg="add del mod">
          <ac:chgData name="Majken Solberg" userId="bc8db120-a2fb-4e84-9124-4aca71be59eb" providerId="ADAL" clId="{E1FE0586-A8B1-4185-8415-25AB7BF98B21}" dt="2026-02-17T12:20:11.977" v="7111" actId="478"/>
          <ac:picMkLst>
            <pc:docMk/>
            <pc:sldMk cId="3597988651" sldId="283"/>
            <ac:picMk id="5" creationId="{676624CC-B5DE-A371-87EE-456B752C9B00}"/>
          </ac:picMkLst>
        </pc:picChg>
        <pc:picChg chg="add del mod">
          <ac:chgData name="Majken Solberg" userId="bc8db120-a2fb-4e84-9124-4aca71be59eb" providerId="ADAL" clId="{E1FE0586-A8B1-4185-8415-25AB7BF98B21}" dt="2026-02-17T12:20:10.299" v="7110" actId="478"/>
          <ac:picMkLst>
            <pc:docMk/>
            <pc:sldMk cId="3597988651" sldId="283"/>
            <ac:picMk id="7" creationId="{B5DAF328-DF0F-30E9-F33C-592F252D7E85}"/>
          </ac:picMkLst>
        </pc:picChg>
        <pc:picChg chg="del">
          <ac:chgData name="Majken Solberg" userId="bc8db120-a2fb-4e84-9124-4aca71be59eb" providerId="ADAL" clId="{E1FE0586-A8B1-4185-8415-25AB7BF98B21}" dt="2026-02-16T13:18:03.459" v="2684" actId="478"/>
          <ac:picMkLst>
            <pc:docMk/>
            <pc:sldMk cId="3597988651" sldId="283"/>
            <ac:picMk id="9" creationId="{A139DC42-6D05-F17D-811E-C62954CE87B8}"/>
          </ac:picMkLst>
        </pc:picChg>
      </pc:sldChg>
      <pc:sldChg chg="add del">
        <pc:chgData name="Majken Solberg" userId="bc8db120-a2fb-4e84-9124-4aca71be59eb" providerId="ADAL" clId="{E1FE0586-A8B1-4185-8415-25AB7BF98B21}" dt="2026-02-17T08:33:53.133" v="3020" actId="47"/>
        <pc:sldMkLst>
          <pc:docMk/>
          <pc:sldMk cId="1442449603" sldId="284"/>
        </pc:sldMkLst>
      </pc:sldChg>
      <pc:sldChg chg="addSp delSp modSp add mod modNotesTx">
        <pc:chgData name="Majken Solberg" userId="bc8db120-a2fb-4e84-9124-4aca71be59eb" providerId="ADAL" clId="{E1FE0586-A8B1-4185-8415-25AB7BF98B21}" dt="2026-02-17T09:47:24.050" v="6021" actId="14100"/>
        <pc:sldMkLst>
          <pc:docMk/>
          <pc:sldMk cId="2364651721" sldId="284"/>
        </pc:sldMkLst>
        <pc:spChg chg="del mod">
          <ac:chgData name="Majken Solberg" userId="bc8db120-a2fb-4e84-9124-4aca71be59eb" providerId="ADAL" clId="{E1FE0586-A8B1-4185-8415-25AB7BF98B21}" dt="2026-02-17T09:42:26.151" v="5934" actId="478"/>
          <ac:spMkLst>
            <pc:docMk/>
            <pc:sldMk cId="2364651721" sldId="284"/>
            <ac:spMk id="3" creationId="{5E242A61-A51E-7254-9E2C-81FB5CB070DB}"/>
          </ac:spMkLst>
        </pc:spChg>
        <pc:spChg chg="mod ord">
          <ac:chgData name="Majken Solberg" userId="bc8db120-a2fb-4e84-9124-4aca71be59eb" providerId="ADAL" clId="{E1FE0586-A8B1-4185-8415-25AB7BF98B21}" dt="2026-02-17T09:46:54.772" v="6019" actId="20577"/>
          <ac:spMkLst>
            <pc:docMk/>
            <pc:sldMk cId="2364651721" sldId="284"/>
            <ac:spMk id="8" creationId="{E697B6A4-B306-4297-1F8F-55B68C6FC23B}"/>
          </ac:spMkLst>
        </pc:spChg>
        <pc:spChg chg="add mod">
          <ac:chgData name="Majken Solberg" userId="bc8db120-a2fb-4e84-9124-4aca71be59eb" providerId="ADAL" clId="{E1FE0586-A8B1-4185-8415-25AB7BF98B21}" dt="2026-02-17T09:47:24.050" v="6021" actId="14100"/>
          <ac:spMkLst>
            <pc:docMk/>
            <pc:sldMk cId="2364651721" sldId="284"/>
            <ac:spMk id="2055" creationId="{0BAD4009-4B1E-83E0-3529-6A18693A37E7}"/>
          </ac:spMkLst>
        </pc:spChg>
        <pc:picChg chg="del">
          <ac:chgData name="Majken Solberg" userId="bc8db120-a2fb-4e84-9124-4aca71be59eb" providerId="ADAL" clId="{E1FE0586-A8B1-4185-8415-25AB7BF98B21}" dt="2026-02-17T09:41:47.256" v="5924" actId="478"/>
          <ac:picMkLst>
            <pc:docMk/>
            <pc:sldMk cId="2364651721" sldId="284"/>
            <ac:picMk id="1026" creationId="{554ECAFE-0DB9-126A-FEB0-8C6A78AE9FE5}"/>
          </ac:picMkLst>
        </pc:picChg>
        <pc:picChg chg="add del mod">
          <ac:chgData name="Majken Solberg" userId="bc8db120-a2fb-4e84-9124-4aca71be59eb" providerId="ADAL" clId="{E1FE0586-A8B1-4185-8415-25AB7BF98B21}" dt="2026-02-17T09:43:54.561" v="5945" actId="478"/>
          <ac:picMkLst>
            <pc:docMk/>
            <pc:sldMk cId="2364651721" sldId="284"/>
            <ac:picMk id="2050" creationId="{2F85B0A7-9BA6-AF73-C01B-6B17FC8AF7CC}"/>
          </ac:picMkLst>
        </pc:picChg>
        <pc:picChg chg="add mod">
          <ac:chgData name="Majken Solberg" userId="bc8db120-a2fb-4e84-9124-4aca71be59eb" providerId="ADAL" clId="{E1FE0586-A8B1-4185-8415-25AB7BF98B21}" dt="2026-02-17T09:44:09.025" v="5947" actId="1076"/>
          <ac:picMkLst>
            <pc:docMk/>
            <pc:sldMk cId="2364651721" sldId="284"/>
            <ac:picMk id="2052" creationId="{350015E0-D5D2-5019-37F6-0D0AD04538F7}"/>
          </ac:picMkLst>
        </pc:picChg>
      </pc:sldChg>
      <pc:sldChg chg="add del">
        <pc:chgData name="Majken Solberg" userId="bc8db120-a2fb-4e84-9124-4aca71be59eb" providerId="ADAL" clId="{E1FE0586-A8B1-4185-8415-25AB7BF98B21}" dt="2026-02-17T08:33:51.628" v="3019" actId="47"/>
        <pc:sldMkLst>
          <pc:docMk/>
          <pc:sldMk cId="2444565841" sldId="285"/>
        </pc:sldMkLst>
      </pc:sldChg>
      <pc:sldChg chg="addSp delSp modSp add mod ord modNotesTx">
        <pc:chgData name="Majken Solberg" userId="bc8db120-a2fb-4e84-9124-4aca71be59eb" providerId="ADAL" clId="{E1FE0586-A8B1-4185-8415-25AB7BF98B21}" dt="2026-02-17T13:36:31.016" v="7933" actId="20577"/>
        <pc:sldMkLst>
          <pc:docMk/>
          <pc:sldMk cId="2911865252" sldId="285"/>
        </pc:sldMkLst>
        <pc:spChg chg="mod">
          <ac:chgData name="Majken Solberg" userId="bc8db120-a2fb-4e84-9124-4aca71be59eb" providerId="ADAL" clId="{E1FE0586-A8B1-4185-8415-25AB7BF98B21}" dt="2026-02-17T09:48:42.900" v="6038" actId="20577"/>
          <ac:spMkLst>
            <pc:docMk/>
            <pc:sldMk cId="2911865252" sldId="285"/>
            <ac:spMk id="8" creationId="{83EF553B-0DBD-EFAA-FA53-0D9DE734CD84}"/>
          </ac:spMkLst>
        </pc:spChg>
        <pc:spChg chg="mod">
          <ac:chgData name="Majken Solberg" userId="bc8db120-a2fb-4e84-9124-4aca71be59eb" providerId="ADAL" clId="{E1FE0586-A8B1-4185-8415-25AB7BF98B21}" dt="2026-02-17T09:48:32.537" v="6027" actId="6549"/>
          <ac:spMkLst>
            <pc:docMk/>
            <pc:sldMk cId="2911865252" sldId="285"/>
            <ac:spMk id="2055" creationId="{9D258F22-7FF1-0282-4B86-7C9BD25592A6}"/>
          </ac:spMkLst>
        </pc:spChg>
        <pc:picChg chg="del">
          <ac:chgData name="Majken Solberg" userId="bc8db120-a2fb-4e84-9124-4aca71be59eb" providerId="ADAL" clId="{E1FE0586-A8B1-4185-8415-25AB7BF98B21}" dt="2026-02-17T09:48:04.355" v="6023" actId="478"/>
          <ac:picMkLst>
            <pc:docMk/>
            <pc:sldMk cId="2911865252" sldId="285"/>
            <ac:picMk id="2052" creationId="{C7351B45-B365-16C9-821D-751B705870AB}"/>
          </ac:picMkLst>
        </pc:picChg>
        <pc:picChg chg="add mod">
          <ac:chgData name="Majken Solberg" userId="bc8db120-a2fb-4e84-9124-4aca71be59eb" providerId="ADAL" clId="{E1FE0586-A8B1-4185-8415-25AB7BF98B21}" dt="2026-02-17T09:48:27.737" v="6026" actId="1076"/>
          <ac:picMkLst>
            <pc:docMk/>
            <pc:sldMk cId="2911865252" sldId="285"/>
            <ac:picMk id="3074" creationId="{442ADC94-199A-B153-6C12-50637D3C1592}"/>
          </ac:picMkLst>
        </pc:picChg>
      </pc:sldChg>
      <pc:sldChg chg="add del">
        <pc:chgData name="Majken Solberg" userId="bc8db120-a2fb-4e84-9124-4aca71be59eb" providerId="ADAL" clId="{E1FE0586-A8B1-4185-8415-25AB7BF98B21}" dt="2026-02-17T08:33:49.712" v="3018" actId="47"/>
        <pc:sldMkLst>
          <pc:docMk/>
          <pc:sldMk cId="854095624" sldId="286"/>
        </pc:sldMkLst>
      </pc:sldChg>
      <pc:sldChg chg="addSp delSp modSp add mod ord modNotesTx">
        <pc:chgData name="Majken Solberg" userId="bc8db120-a2fb-4e84-9124-4aca71be59eb" providerId="ADAL" clId="{E1FE0586-A8B1-4185-8415-25AB7BF98B21}" dt="2026-02-17T10:14:39.795" v="6418" actId="1076"/>
        <pc:sldMkLst>
          <pc:docMk/>
          <pc:sldMk cId="3855538103" sldId="286"/>
        </pc:sldMkLst>
        <pc:spChg chg="mod">
          <ac:chgData name="Majken Solberg" userId="bc8db120-a2fb-4e84-9124-4aca71be59eb" providerId="ADAL" clId="{E1FE0586-A8B1-4185-8415-25AB7BF98B21}" dt="2026-02-17T10:12:21.475" v="6407" actId="113"/>
          <ac:spMkLst>
            <pc:docMk/>
            <pc:sldMk cId="3855538103" sldId="286"/>
            <ac:spMk id="3" creationId="{2D9C300E-1519-66EB-E370-182A41141560}"/>
          </ac:spMkLst>
        </pc:spChg>
        <pc:spChg chg="add del mod">
          <ac:chgData name="Majken Solberg" userId="bc8db120-a2fb-4e84-9124-4aca71be59eb" providerId="ADAL" clId="{E1FE0586-A8B1-4185-8415-25AB7BF98B21}" dt="2026-02-17T10:11:09.477" v="6371" actId="931"/>
          <ac:spMkLst>
            <pc:docMk/>
            <pc:sldMk cId="3855538103" sldId="286"/>
            <ac:spMk id="4" creationId="{32551653-B81B-0536-74C1-272493176B2B}"/>
          </ac:spMkLst>
        </pc:spChg>
        <pc:picChg chg="add mod">
          <ac:chgData name="Majken Solberg" userId="bc8db120-a2fb-4e84-9124-4aca71be59eb" providerId="ADAL" clId="{E1FE0586-A8B1-4185-8415-25AB7BF98B21}" dt="2026-02-17T10:14:39.795" v="6418" actId="1076"/>
          <ac:picMkLst>
            <pc:docMk/>
            <pc:sldMk cId="3855538103" sldId="286"/>
            <ac:picMk id="6" creationId="{FBF211AB-D350-6F49-873B-9C25D9236FFA}"/>
          </ac:picMkLst>
        </pc:picChg>
        <pc:picChg chg="del">
          <ac:chgData name="Majken Solberg" userId="bc8db120-a2fb-4e84-9124-4aca71be59eb" providerId="ADAL" clId="{E1FE0586-A8B1-4185-8415-25AB7BF98B21}" dt="2026-02-17T10:10:58.786" v="6370" actId="478"/>
          <ac:picMkLst>
            <pc:docMk/>
            <pc:sldMk cId="3855538103" sldId="286"/>
            <ac:picMk id="7" creationId="{C0D25AD4-B600-8E41-5E45-C5A1F4EF19BB}"/>
          </ac:picMkLst>
        </pc:picChg>
        <pc:picChg chg="add mod">
          <ac:chgData name="Majken Solberg" userId="bc8db120-a2fb-4e84-9124-4aca71be59eb" providerId="ADAL" clId="{E1FE0586-A8B1-4185-8415-25AB7BF98B21}" dt="2026-02-17T10:14:01.819" v="6416" actId="1076"/>
          <ac:picMkLst>
            <pc:docMk/>
            <pc:sldMk cId="3855538103" sldId="286"/>
            <ac:picMk id="9" creationId="{5FE69E4D-A7AE-61BB-738F-560DE998D4A3}"/>
          </ac:picMkLst>
        </pc:picChg>
      </pc:sldChg>
      <pc:sldChg chg="addSp delSp modSp add mod modNotesTx">
        <pc:chgData name="Majken Solberg" userId="bc8db120-a2fb-4e84-9124-4aca71be59eb" providerId="ADAL" clId="{E1FE0586-A8B1-4185-8415-25AB7BF98B21}" dt="2026-02-17T13:45:38.921" v="8137" actId="20577"/>
        <pc:sldMkLst>
          <pc:docMk/>
          <pc:sldMk cId="1332857053" sldId="287"/>
        </pc:sldMkLst>
        <pc:spChg chg="add del mod">
          <ac:chgData name="Majken Solberg" userId="bc8db120-a2fb-4e84-9124-4aca71be59eb" providerId="ADAL" clId="{E1FE0586-A8B1-4185-8415-25AB7BF98B21}" dt="2026-02-17T13:44:18.043" v="8073" actId="478"/>
          <ac:spMkLst>
            <pc:docMk/>
            <pc:sldMk cId="1332857053" sldId="287"/>
            <ac:spMk id="5" creationId="{E3268601-701A-4BB7-FDE5-70267CBB4D7A}"/>
          </ac:spMkLst>
        </pc:spChg>
        <pc:spChg chg="add del">
          <ac:chgData name="Majken Solberg" userId="bc8db120-a2fb-4e84-9124-4aca71be59eb" providerId="ADAL" clId="{E1FE0586-A8B1-4185-8415-25AB7BF98B21}" dt="2026-02-17T13:44:22.751" v="8075" actId="478"/>
          <ac:spMkLst>
            <pc:docMk/>
            <pc:sldMk cId="1332857053" sldId="287"/>
            <ac:spMk id="7" creationId="{6BA59DE0-AB59-428F-CCB8-BF26CE56D9A2}"/>
          </ac:spMkLst>
        </pc:spChg>
        <pc:spChg chg="mod">
          <ac:chgData name="Majken Solberg" userId="bc8db120-a2fb-4e84-9124-4aca71be59eb" providerId="ADAL" clId="{E1FE0586-A8B1-4185-8415-25AB7BF98B21}" dt="2026-02-17T12:34:19.267" v="7255" actId="20577"/>
          <ac:spMkLst>
            <pc:docMk/>
            <pc:sldMk cId="1332857053" sldId="287"/>
            <ac:spMk id="8" creationId="{C3809212-A60B-E8D8-112B-EF31D190BDCD}"/>
          </ac:spMkLst>
        </pc:spChg>
        <pc:picChg chg="add del mod modCrop">
          <ac:chgData name="Majken Solberg" userId="bc8db120-a2fb-4e84-9124-4aca71be59eb" providerId="ADAL" clId="{E1FE0586-A8B1-4185-8415-25AB7BF98B21}" dt="2026-02-17T13:44:00.955" v="8071" actId="478"/>
          <ac:picMkLst>
            <pc:docMk/>
            <pc:sldMk cId="1332857053" sldId="287"/>
            <ac:picMk id="3" creationId="{F81EB0F9-B6E2-5DFA-F10E-99522F69B1E3}"/>
          </ac:picMkLst>
        </pc:picChg>
        <pc:picChg chg="add mod">
          <ac:chgData name="Majken Solberg" userId="bc8db120-a2fb-4e84-9124-4aca71be59eb" providerId="ADAL" clId="{E1FE0586-A8B1-4185-8415-25AB7BF98B21}" dt="2026-02-17T13:44:47.752" v="8080" actId="1076"/>
          <ac:picMkLst>
            <pc:docMk/>
            <pc:sldMk cId="1332857053" sldId="287"/>
            <ac:picMk id="10" creationId="{C7156D45-5890-7BCC-AF62-0153EDB38C6E}"/>
          </ac:picMkLst>
        </pc:picChg>
        <pc:picChg chg="del">
          <ac:chgData name="Majken Solberg" userId="bc8db120-a2fb-4e84-9124-4aca71be59eb" providerId="ADAL" clId="{E1FE0586-A8B1-4185-8415-25AB7BF98B21}" dt="2026-02-17T12:32:39.923" v="7184" actId="478"/>
          <ac:picMkLst>
            <pc:docMk/>
            <pc:sldMk cId="1332857053" sldId="287"/>
            <ac:picMk id="3074" creationId="{74582171-F8D8-43DA-0342-480E3AE8270C}"/>
          </ac:picMkLst>
        </pc:picChg>
      </pc:sldChg>
      <pc:sldChg chg="add del ord">
        <pc:chgData name="Majken Solberg" userId="bc8db120-a2fb-4e84-9124-4aca71be59eb" providerId="ADAL" clId="{E1FE0586-A8B1-4185-8415-25AB7BF98B21}" dt="2026-02-17T13:38:20.879" v="7969" actId="47"/>
        <pc:sldMkLst>
          <pc:docMk/>
          <pc:sldMk cId="3844633827" sldId="288"/>
        </pc:sldMkLst>
      </pc:sldChg>
      <pc:sldChg chg="addSp delSp modSp add mod ord modNotesTx">
        <pc:chgData name="Majken Solberg" userId="bc8db120-a2fb-4e84-9124-4aca71be59eb" providerId="ADAL" clId="{E1FE0586-A8B1-4185-8415-25AB7BF98B21}" dt="2026-02-17T13:39:35.563" v="8003" actId="404"/>
        <pc:sldMkLst>
          <pc:docMk/>
          <pc:sldMk cId="3124159885" sldId="289"/>
        </pc:sldMkLst>
        <pc:spChg chg="mod">
          <ac:chgData name="Majken Solberg" userId="bc8db120-a2fb-4e84-9124-4aca71be59eb" providerId="ADAL" clId="{E1FE0586-A8B1-4185-8415-25AB7BF98B21}" dt="2026-02-17T13:39:35.563" v="8003" actId="404"/>
          <ac:spMkLst>
            <pc:docMk/>
            <pc:sldMk cId="3124159885" sldId="289"/>
            <ac:spMk id="2" creationId="{4B87AEC1-1BFC-9286-A28E-40EC81BF3537}"/>
          </ac:spMkLst>
        </pc:spChg>
        <pc:picChg chg="add mod">
          <ac:chgData name="Majken Solberg" userId="bc8db120-a2fb-4e84-9124-4aca71be59eb" providerId="ADAL" clId="{E1FE0586-A8B1-4185-8415-25AB7BF98B21}" dt="2026-02-17T13:25:10.063" v="7550" actId="1076"/>
          <ac:picMkLst>
            <pc:docMk/>
            <pc:sldMk cId="3124159885" sldId="289"/>
            <ac:picMk id="4" creationId="{309FF453-351D-CDBA-0824-04C9AA543270}"/>
          </ac:picMkLst>
        </pc:picChg>
        <pc:picChg chg="del">
          <ac:chgData name="Majken Solberg" userId="bc8db120-a2fb-4e84-9124-4aca71be59eb" providerId="ADAL" clId="{E1FE0586-A8B1-4185-8415-25AB7BF98B21}" dt="2026-02-17T13:22:54.731" v="7545" actId="478"/>
          <ac:picMkLst>
            <pc:docMk/>
            <pc:sldMk cId="3124159885" sldId="289"/>
            <ac:picMk id="4098" creationId="{F30044F8-6342-4F37-7148-18898BD2B44E}"/>
          </ac:picMkLst>
        </pc:picChg>
      </pc:sldChg>
    </pc:docChg>
  </pc:docChgLst>
  <pc:docChgLst>
    <pc:chgData name="Majken Solberg" userId="S::majken.solberg@frelsesarmeen.no::bc8db120-a2fb-4e84-9124-4aca71be59eb" providerId="AD" clId="Web-{28C545AA-EEB1-BEA7-917F-F532F6104ACE}"/>
    <pc:docChg chg="modSld">
      <pc:chgData name="Majken Solberg" userId="S::majken.solberg@frelsesarmeen.no::bc8db120-a2fb-4e84-9124-4aca71be59eb" providerId="AD" clId="Web-{28C545AA-EEB1-BEA7-917F-F532F6104ACE}" dt="2026-02-05T08:57:11.772" v="9"/>
      <pc:docMkLst>
        <pc:docMk/>
      </pc:docMkLst>
      <pc:sldChg chg="modSp">
        <pc:chgData name="Majken Solberg" userId="S::majken.solberg@frelsesarmeen.no::bc8db120-a2fb-4e84-9124-4aca71be59eb" providerId="AD" clId="Web-{28C545AA-EEB1-BEA7-917F-F532F6104ACE}" dt="2026-02-05T08:57:11.772" v="9"/>
        <pc:sldMkLst>
          <pc:docMk/>
          <pc:sldMk cId="2395597715" sldId="263"/>
        </pc:sldMkLst>
        <pc:graphicFrameChg chg="mod modGraphic">
          <ac:chgData name="Majken Solberg" userId="S::majken.solberg@frelsesarmeen.no::bc8db120-a2fb-4e84-9124-4aca71be59eb" providerId="AD" clId="Web-{28C545AA-EEB1-BEA7-917F-F532F6104ACE}" dt="2026-02-05T08:57:11.772" v="9"/>
          <ac:graphicFrameMkLst>
            <pc:docMk/>
            <pc:sldMk cId="2395597715" sldId="263"/>
            <ac:graphicFrameMk id="3" creationId="{D6D92BC1-A51A-42C1-2791-F1204AA93507}"/>
          </ac:graphicFrameMkLst>
        </pc:graphicFrameChg>
      </pc:sldChg>
    </pc:docChg>
  </pc:docChgLst>
  <pc:docChgLst>
    <pc:chgData name="Majken Solberg" userId="S::majken.solberg@frelsesarmeen.no::bc8db120-a2fb-4e84-9124-4aca71be59eb" providerId="AD" clId="Web-{17B8D70B-8190-4E9E-89DC-EDD44A3162F6}"/>
    <pc:docChg chg="modSld">
      <pc:chgData name="Majken Solberg" userId="S::majken.solberg@frelsesarmeen.no::bc8db120-a2fb-4e84-9124-4aca71be59eb" providerId="AD" clId="Web-{17B8D70B-8190-4E9E-89DC-EDD44A3162F6}" dt="2026-02-05T08:52:28.153" v="10"/>
      <pc:docMkLst>
        <pc:docMk/>
      </pc:docMkLst>
      <pc:sldChg chg="modSp modNotes">
        <pc:chgData name="Majken Solberg" userId="S::majken.solberg@frelsesarmeen.no::bc8db120-a2fb-4e84-9124-4aca71be59eb" providerId="AD" clId="Web-{17B8D70B-8190-4E9E-89DC-EDD44A3162F6}" dt="2026-02-05T08:52:14.981" v="8"/>
        <pc:sldMkLst>
          <pc:docMk/>
          <pc:sldMk cId="1606717360" sldId="258"/>
        </pc:sldMkLst>
      </pc:sldChg>
      <pc:sldChg chg="modSp">
        <pc:chgData name="Majken Solberg" userId="S::majken.solberg@frelsesarmeen.no::bc8db120-a2fb-4e84-9124-4aca71be59eb" providerId="AD" clId="Web-{17B8D70B-8190-4E9E-89DC-EDD44A3162F6}" dt="2026-02-05T08:51:44.309" v="5" actId="20577"/>
        <pc:sldMkLst>
          <pc:docMk/>
          <pc:sldMk cId="32778482" sldId="260"/>
        </pc:sldMkLst>
        <pc:spChg chg="mod">
          <ac:chgData name="Majken Solberg" userId="S::majken.solberg@frelsesarmeen.no::bc8db120-a2fb-4e84-9124-4aca71be59eb" providerId="AD" clId="Web-{17B8D70B-8190-4E9E-89DC-EDD44A3162F6}" dt="2026-02-05T08:51:44.309" v="5" actId="20577"/>
          <ac:spMkLst>
            <pc:docMk/>
            <pc:sldMk cId="32778482" sldId="260"/>
            <ac:spMk id="2" creationId="{9495EF68-6C68-F34C-8692-0958C26987B1}"/>
          </ac:spMkLst>
        </pc:spChg>
      </pc:sldChg>
      <pc:sldChg chg="modNotes">
        <pc:chgData name="Majken Solberg" userId="S::majken.solberg@frelsesarmeen.no::bc8db120-a2fb-4e84-9124-4aca71be59eb" providerId="AD" clId="Web-{17B8D70B-8190-4E9E-89DC-EDD44A3162F6}" dt="2026-02-05T08:51:05.684" v="2"/>
        <pc:sldMkLst>
          <pc:docMk/>
          <pc:sldMk cId="2136072684" sldId="264"/>
        </pc:sldMkLst>
      </pc:sldChg>
      <pc:sldChg chg="modNotes">
        <pc:chgData name="Majken Solberg" userId="S::majken.solberg@frelsesarmeen.no::bc8db120-a2fb-4e84-9124-4aca71be59eb" providerId="AD" clId="Web-{17B8D70B-8190-4E9E-89DC-EDD44A3162F6}" dt="2026-02-05T08:52:28.153" v="10"/>
        <pc:sldMkLst>
          <pc:docMk/>
          <pc:sldMk cId="648911412" sldId="265"/>
        </pc:sldMkLst>
      </pc:sldChg>
    </pc:docChg>
  </pc:docChgLst>
  <pc:docChgLst>
    <pc:chgData name="Majken Solberg" userId="S::majken.solberg@frelsesarmeen.no::bc8db120-a2fb-4e84-9124-4aca71be59eb" providerId="AD" clId="Web-{23398AEA-9216-6901-0785-3AF3BB0B80C1}"/>
    <pc:docChg chg="addSld delSld modSld">
      <pc:chgData name="Majken Solberg" userId="S::majken.solberg@frelsesarmeen.no::bc8db120-a2fb-4e84-9124-4aca71be59eb" providerId="AD" clId="Web-{23398AEA-9216-6901-0785-3AF3BB0B80C1}" dt="2026-02-12T09:20:30.810" v="45"/>
      <pc:docMkLst>
        <pc:docMk/>
      </pc:docMkLst>
      <pc:sldChg chg="addSp delSp modSp mod modClrScheme chgLayout">
        <pc:chgData name="Majken Solberg" userId="S::majken.solberg@frelsesarmeen.no::bc8db120-a2fb-4e84-9124-4aca71be59eb" providerId="AD" clId="Web-{23398AEA-9216-6901-0785-3AF3BB0B80C1}" dt="2026-02-12T09:19:06.056" v="43" actId="1076"/>
        <pc:sldMkLst>
          <pc:docMk/>
          <pc:sldMk cId="3808822265" sldId="262"/>
        </pc:sldMkLst>
        <pc:spChg chg="mod ord">
          <ac:chgData name="Majken Solberg" userId="S::majken.solberg@frelsesarmeen.no::bc8db120-a2fb-4e84-9124-4aca71be59eb" providerId="AD" clId="Web-{23398AEA-9216-6901-0785-3AF3BB0B80C1}" dt="2026-02-12T09:02:44.949" v="41" actId="20577"/>
          <ac:spMkLst>
            <pc:docMk/>
            <pc:sldMk cId="3808822265" sldId="262"/>
            <ac:spMk id="2" creationId="{5F1C3ADC-558A-9248-BE3B-AA7EC10C2639}"/>
          </ac:spMkLst>
        </pc:spChg>
      </pc:sldChg>
    </pc:docChg>
  </pc:docChgLst>
  <pc:docChgLst>
    <pc:chgData name="Majken Solberg" userId="S::majken.solberg@frelsesarmeen.no::bc8db120-a2fb-4e84-9124-4aca71be59eb" providerId="AD" clId="Web-{74ED3475-EEA4-1AB8-AF8B-BED3B6944628}"/>
    <pc:docChg chg="modSld">
      <pc:chgData name="Majken Solberg" userId="S::majken.solberg@frelsesarmeen.no::bc8db120-a2fb-4e84-9124-4aca71be59eb" providerId="AD" clId="Web-{74ED3475-EEA4-1AB8-AF8B-BED3B6944628}" dt="2026-02-05T09:19:19.279" v="1" actId="1076"/>
      <pc:docMkLst>
        <pc:docMk/>
      </pc:docMkLst>
      <pc:sldChg chg="modSp">
        <pc:chgData name="Majken Solberg" userId="S::majken.solberg@frelsesarmeen.no::bc8db120-a2fb-4e84-9124-4aca71be59eb" providerId="AD" clId="Web-{74ED3475-EEA4-1AB8-AF8B-BED3B6944628}" dt="2026-02-05T09:18:54.982" v="0" actId="20577"/>
        <pc:sldMkLst>
          <pc:docMk/>
          <pc:sldMk cId="1610938753" sldId="256"/>
        </pc:sldMkLst>
        <pc:spChg chg="mod">
          <ac:chgData name="Majken Solberg" userId="S::majken.solberg@frelsesarmeen.no::bc8db120-a2fb-4e84-9124-4aca71be59eb" providerId="AD" clId="Web-{74ED3475-EEA4-1AB8-AF8B-BED3B6944628}" dt="2026-02-05T09:18:54.982" v="0" actId="20577"/>
          <ac:spMkLst>
            <pc:docMk/>
            <pc:sldMk cId="1610938753" sldId="256"/>
            <ac:spMk id="3" creationId="{BE0B2917-1CD1-A547-8F34-EEEFF36A0D1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ssholder for lysbilde 3"/>
          <p:cNvSpPr>
            <a:spLocks noGrp="1" noRot="1" noChangeAspect="1"/>
          </p:cNvSpPr>
          <p:nvPr>
            <p:ph type="sldImg" idx="2"/>
          </p:nvPr>
        </p:nvSpPr>
        <p:spPr>
          <a:xfrm>
            <a:off x="3884613" y="7568406"/>
            <a:ext cx="2393244" cy="13462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229393"/>
            <a:ext cx="5486400" cy="8455819"/>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DD5555-5873-C344-BF70-7CBB8FF49E8A}" type="slidenum">
              <a:rPr lang="nb-NO" smtClean="0"/>
              <a:t>‹#›</a:t>
            </a:fld>
            <a:endParaRPr lang="nb-NO"/>
          </a:p>
        </p:txBody>
      </p:sp>
    </p:spTree>
    <p:extLst>
      <p:ext uri="{BB962C8B-B14F-4D97-AF65-F5344CB8AC3E}">
        <p14:creationId xmlns:p14="http://schemas.microsoft.com/office/powerpoint/2010/main" val="2142410710"/>
      </p:ext>
    </p:extLst>
  </p:cSld>
  <p:clrMap bg1="lt1" tx1="dk1" bg2="lt2" tx2="dk2" accent1="accent1" accent2="accent2" accent3="accent3" accent4="accent4" accent5="accent5" accent6="accent6" hlink="hlink" folHlink="folHlink"/>
  <p:notesStyle>
    <a:lvl1pPr marL="0" algn="l" defTabSz="914400" rtl="0" eaLnBrk="1" latinLnBrk="0" hangingPunct="1">
      <a:defRPr sz="2000" b="1" kern="1200">
        <a:solidFill>
          <a:schemeClr val="tx1"/>
        </a:solidFill>
        <a:latin typeface="Garamond" charset="0"/>
        <a:ea typeface="Garamond" charset="0"/>
        <a:cs typeface="Garamond" charset="0"/>
      </a:defRPr>
    </a:lvl1pPr>
    <a:lvl2pPr marL="457200" algn="l" defTabSz="914400" rtl="0" eaLnBrk="1" latinLnBrk="0" hangingPunct="1">
      <a:defRPr sz="2000" b="1" kern="1200">
        <a:solidFill>
          <a:schemeClr val="tx1"/>
        </a:solidFill>
        <a:latin typeface="Garamond" charset="0"/>
        <a:ea typeface="Garamond" charset="0"/>
        <a:cs typeface="Garamond" charset="0"/>
      </a:defRPr>
    </a:lvl2pPr>
    <a:lvl3pPr marL="914400" algn="l" defTabSz="914400" rtl="0" eaLnBrk="1" latinLnBrk="0" hangingPunct="1">
      <a:defRPr sz="2000" b="1" kern="1200">
        <a:solidFill>
          <a:schemeClr val="tx1"/>
        </a:solidFill>
        <a:latin typeface="Garamond" charset="0"/>
        <a:ea typeface="Garamond" charset="0"/>
        <a:cs typeface="Garamond" charset="0"/>
      </a:defRPr>
    </a:lvl3pPr>
    <a:lvl4pPr marL="1371600" algn="l" defTabSz="914400" rtl="0" eaLnBrk="1" latinLnBrk="0" hangingPunct="1">
      <a:defRPr sz="2000" b="1" kern="1200">
        <a:solidFill>
          <a:schemeClr val="tx1"/>
        </a:solidFill>
        <a:latin typeface="Garamond" charset="0"/>
        <a:ea typeface="Garamond" charset="0"/>
        <a:cs typeface="Garamond" charset="0"/>
      </a:defRPr>
    </a:lvl4pPr>
    <a:lvl5pPr marL="1828800" algn="l" defTabSz="914400" rtl="0" eaLnBrk="1" latinLnBrk="0" hangingPunct="1">
      <a:defRPr sz="2000" b="1" kern="1200">
        <a:solidFill>
          <a:schemeClr val="tx1"/>
        </a:solidFill>
        <a:latin typeface="Garamond" charset="0"/>
        <a:ea typeface="Garamond" charset="0"/>
        <a:cs typeface="Garamond"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orge.alpha.or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relsesarmeen.no/om-oss/arsmeld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84613" y="7567613"/>
            <a:ext cx="2393950" cy="1346200"/>
          </a:xfrm>
        </p:spPr>
        <p:txBody>
          <a:bodyPr/>
          <a:lstStyle/>
          <a:p>
            <a:endParaRPr lang="nb-NO"/>
          </a:p>
        </p:txBody>
      </p:sp>
      <p:sp>
        <p:nvSpPr>
          <p:cNvPr id="3" name="Plassholder for notater 2"/>
          <p:cNvSpPr>
            <a:spLocks noGrp="1"/>
          </p:cNvSpPr>
          <p:nvPr>
            <p:ph type="body" idx="1"/>
          </p:nvPr>
        </p:nvSpPr>
        <p:spPr/>
        <p:txBody>
          <a:bodyPr/>
          <a:lstStyle/>
          <a:p>
            <a:r>
              <a:rPr lang="nb-NO" b="1" dirty="0"/>
              <a:t>Plan for denne undervisningen</a:t>
            </a:r>
          </a:p>
        </p:txBody>
      </p:sp>
      <p:sp>
        <p:nvSpPr>
          <p:cNvPr id="4" name="Plassholder for lysbildenummer 3"/>
          <p:cNvSpPr>
            <a:spLocks noGrp="1"/>
          </p:cNvSpPr>
          <p:nvPr>
            <p:ph type="sldNum" sz="quarter" idx="5"/>
          </p:nvPr>
        </p:nvSpPr>
        <p:spPr/>
        <p:txBody>
          <a:bodyPr/>
          <a:lstStyle/>
          <a:p>
            <a:fld id="{AFDD5555-5873-C344-BF70-7CBB8FF49E8A}" type="slidenum">
              <a:rPr lang="nb-NO" smtClean="0"/>
              <a:t>2</a:t>
            </a:fld>
            <a:endParaRPr lang="nb-NO"/>
          </a:p>
        </p:txBody>
      </p:sp>
    </p:spTree>
    <p:extLst>
      <p:ext uri="{BB962C8B-B14F-4D97-AF65-F5344CB8AC3E}">
        <p14:creationId xmlns:p14="http://schemas.microsoft.com/office/powerpoint/2010/main" val="389328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AF5C4-22A5-739C-1754-8A9AC853A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7E51B8-788A-E771-E7CA-017F04788F3E}"/>
              </a:ext>
            </a:extLst>
          </p:cNvPr>
          <p:cNvSpPr>
            <a:spLocks noGrp="1" noRot="1" noChangeAspect="1"/>
          </p:cNvSpPr>
          <p:nvPr>
            <p:ph type="sldImg"/>
          </p:nvPr>
        </p:nvSpPr>
        <p:spPr>
          <a:xfrm>
            <a:off x="3884613" y="7567613"/>
            <a:ext cx="2393950" cy="1346200"/>
          </a:xfrm>
        </p:spPr>
        <p:txBody>
          <a:bodyPr/>
          <a:lstStyle/>
          <a:p>
            <a:endParaRPr lang="nb-NO"/>
          </a:p>
        </p:txBody>
      </p:sp>
      <p:sp>
        <p:nvSpPr>
          <p:cNvPr id="3" name="Notes Placeholder 2">
            <a:extLst>
              <a:ext uri="{FF2B5EF4-FFF2-40B4-BE49-F238E27FC236}">
                <a16:creationId xmlns:a16="http://schemas.microsoft.com/office/drawing/2014/main" id="{4AB4CDD7-6AC1-0BD9-6D25-7291E2EB0055}"/>
              </a:ext>
            </a:extLst>
          </p:cNvPr>
          <p:cNvSpPr>
            <a:spLocks noGrp="1"/>
          </p:cNvSpPr>
          <p:nvPr>
            <p:ph type="body" idx="1"/>
          </p:nvPr>
        </p:nvSpPr>
        <p:spPr/>
        <p:txBody>
          <a:bodyPr/>
          <a:lstStyle/>
          <a:p>
            <a:r>
              <a:rPr lang="nb-NO" b="0" dirty="0" err="1"/>
              <a:t>Others</a:t>
            </a:r>
            <a:r>
              <a:rPr lang="nb-NO" b="0" dirty="0"/>
              <a:t> er Frelsesarmeens eget konsept for rettferdig handel. </a:t>
            </a:r>
          </a:p>
          <a:p>
            <a:r>
              <a:rPr lang="nb-NO" b="0" dirty="0"/>
              <a:t>Gjennom </a:t>
            </a:r>
            <a:r>
              <a:rPr lang="nb-NO" b="0" dirty="0" err="1"/>
              <a:t>Others</a:t>
            </a:r>
            <a:r>
              <a:rPr lang="nb-NO" b="0" dirty="0"/>
              <a:t> ønsker Frelsesarmeen å være med på å bekjempe fattigdom ved å gi mennesker opplæring i et yrke og muligheten til å jobbe under verdige forhold og for en rettferdig lønn. </a:t>
            </a:r>
          </a:p>
          <a:p>
            <a:r>
              <a:rPr lang="nb-NO" b="0" dirty="0"/>
              <a:t>Vi tror at noe av det viktigste for å skape utvikling er å gi folk utdanning og arbeid. </a:t>
            </a:r>
          </a:p>
          <a:p>
            <a:r>
              <a:rPr lang="nb-NO" b="0" dirty="0"/>
              <a:t>Hovedmålsettingen for dette konseptet er sysselsetting. Hvert produkt du kjøper er med på å skape rettferdig lønnede arbeidsplasser for mennesker som ellers ville hatt svært begrensede muligheter. </a:t>
            </a:r>
          </a:p>
          <a:p>
            <a:r>
              <a:rPr lang="nb-NO" b="0" dirty="0"/>
              <a:t>Konseptet støtter for tiden over 1 000 produsenter i Bangladesh og Kenya.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mn-lt"/>
              <a:ea typeface="Calibri"/>
              <a:cs typeface="Calibri"/>
            </a:endParaRPr>
          </a:p>
        </p:txBody>
      </p:sp>
      <p:sp>
        <p:nvSpPr>
          <p:cNvPr id="4" name="Slide Number Placeholder 3">
            <a:extLst>
              <a:ext uri="{FF2B5EF4-FFF2-40B4-BE49-F238E27FC236}">
                <a16:creationId xmlns:a16="http://schemas.microsoft.com/office/drawing/2014/main" id="{ABE22B32-1886-D69F-6910-0BA37A876D9B}"/>
              </a:ext>
            </a:extLst>
          </p:cNvPr>
          <p:cNvSpPr>
            <a:spLocks noGrp="1"/>
          </p:cNvSpPr>
          <p:nvPr>
            <p:ph type="sldNum" sz="quarter" idx="5"/>
          </p:nvPr>
        </p:nvSpPr>
        <p:spPr/>
        <p:txBody>
          <a:bodyPr/>
          <a:lstStyle/>
          <a:p>
            <a:fld id="{AFDD5555-5873-C344-BF70-7CBB8FF49E8A}" type="slidenum">
              <a:rPr lang="nb-NO" smtClean="0"/>
              <a:t>11</a:t>
            </a:fld>
            <a:endParaRPr lang="nb-NO"/>
          </a:p>
        </p:txBody>
      </p:sp>
    </p:spTree>
    <p:extLst>
      <p:ext uri="{BB962C8B-B14F-4D97-AF65-F5344CB8AC3E}">
        <p14:creationId xmlns:p14="http://schemas.microsoft.com/office/powerpoint/2010/main" val="1965648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6A3AB-1EDF-CA5F-B159-8826C5CBD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EDA5F-DDFA-6E83-8BF6-467096629794}"/>
              </a:ext>
            </a:extLst>
          </p:cNvPr>
          <p:cNvSpPr>
            <a:spLocks noGrp="1" noRot="1" noChangeAspect="1"/>
          </p:cNvSpPr>
          <p:nvPr>
            <p:ph type="sldImg"/>
          </p:nvPr>
        </p:nvSpPr>
        <p:spPr>
          <a:xfrm>
            <a:off x="3884613" y="7567613"/>
            <a:ext cx="2393950" cy="1346200"/>
          </a:xfrm>
        </p:spPr>
        <p:txBody>
          <a:bodyPr/>
          <a:lstStyle/>
          <a:p>
            <a:endParaRPr lang="nb-NO"/>
          </a:p>
        </p:txBody>
      </p:sp>
      <p:sp>
        <p:nvSpPr>
          <p:cNvPr id="3" name="Notes Placeholder 2">
            <a:extLst>
              <a:ext uri="{FF2B5EF4-FFF2-40B4-BE49-F238E27FC236}">
                <a16:creationId xmlns:a16="http://schemas.microsoft.com/office/drawing/2014/main" id="{99910724-F287-A3FE-B924-ECBDE13EDE68}"/>
              </a:ext>
            </a:extLst>
          </p:cNvPr>
          <p:cNvSpPr>
            <a:spLocks noGrp="1"/>
          </p:cNvSpPr>
          <p:nvPr>
            <p:ph type="body" idx="1"/>
          </p:nvPr>
        </p:nvSpPr>
        <p:spPr/>
        <p:txBody>
          <a:bodyPr/>
          <a:lstStyle/>
          <a:p>
            <a:r>
              <a:rPr lang="en-US" b="0" dirty="0" err="1">
                <a:latin typeface="Calibri"/>
                <a:ea typeface="Calibri"/>
                <a:cs typeface="Calibri"/>
              </a:rPr>
              <a:t>Organisering</a:t>
            </a:r>
            <a:r>
              <a:rPr lang="en-US" b="0" dirty="0">
                <a:latin typeface="Calibri"/>
                <a:ea typeface="Calibri"/>
                <a:cs typeface="Calibri"/>
              </a:rPr>
              <a:t> av den </a:t>
            </a:r>
            <a:r>
              <a:rPr lang="en-US" b="0" dirty="0" err="1">
                <a:latin typeface="Calibri"/>
                <a:ea typeface="Calibri"/>
                <a:cs typeface="Calibri"/>
              </a:rPr>
              <a:t>komplekse</a:t>
            </a:r>
            <a:r>
              <a:rPr lang="en-US" b="0" dirty="0">
                <a:latin typeface="Calibri"/>
                <a:ea typeface="Calibri"/>
                <a:cs typeface="Calibri"/>
              </a:rPr>
              <a:t> </a:t>
            </a:r>
            <a:r>
              <a:rPr lang="en-US" b="0" dirty="0" err="1">
                <a:latin typeface="Calibri"/>
                <a:ea typeface="Calibri"/>
                <a:cs typeface="Calibri"/>
              </a:rPr>
              <a:t>organisasjonen</a:t>
            </a:r>
            <a:r>
              <a:rPr lang="en-US" b="0" dirty="0">
                <a:latin typeface="Calibri"/>
                <a:ea typeface="Calibri"/>
                <a:cs typeface="Calibri"/>
              </a:rPr>
              <a:t> Frelsesarmeen</a:t>
            </a:r>
          </a:p>
          <a:p>
            <a:endParaRPr lang="en-US" b="0" dirty="0">
              <a:latin typeface="Calibri"/>
              <a:ea typeface="Calibri"/>
              <a:cs typeface="Calibri"/>
            </a:endParaRPr>
          </a:p>
          <a:p>
            <a:r>
              <a:rPr lang="en-US" b="0" dirty="0" err="1">
                <a:latin typeface="Calibri"/>
                <a:ea typeface="Calibri"/>
                <a:cs typeface="Calibri"/>
              </a:rPr>
              <a:t>Fortell</a:t>
            </a:r>
            <a:r>
              <a:rPr lang="en-US" b="0" dirty="0">
                <a:latin typeface="Calibri"/>
                <a:ea typeface="Calibri"/>
                <a:cs typeface="Calibri"/>
              </a:rPr>
              <a:t> </a:t>
            </a:r>
            <a:r>
              <a:rPr lang="en-US" b="0" dirty="0" err="1">
                <a:latin typeface="Calibri"/>
                <a:ea typeface="Calibri"/>
                <a:cs typeface="Calibri"/>
              </a:rPr>
              <a:t>litt</a:t>
            </a:r>
            <a:r>
              <a:rPr lang="en-US" b="0" dirty="0">
                <a:latin typeface="Calibri"/>
                <a:ea typeface="Calibri"/>
                <a:cs typeface="Calibri"/>
              </a:rPr>
              <a:t> om de </a:t>
            </a:r>
            <a:r>
              <a:rPr lang="en-US" b="0" dirty="0" err="1">
                <a:latin typeface="Calibri"/>
                <a:ea typeface="Calibri"/>
                <a:cs typeface="Calibri"/>
              </a:rPr>
              <a:t>områder</a:t>
            </a:r>
            <a:r>
              <a:rPr lang="en-US" b="0" dirty="0">
                <a:latin typeface="Calibri"/>
                <a:ea typeface="Calibri"/>
                <a:cs typeface="Calibri"/>
              </a:rPr>
              <a:t> du </a:t>
            </a:r>
            <a:r>
              <a:rPr lang="en-US" b="0" dirty="0" err="1">
                <a:latin typeface="Calibri"/>
                <a:ea typeface="Calibri"/>
                <a:cs typeface="Calibri"/>
              </a:rPr>
              <a:t>kjenner</a:t>
            </a:r>
            <a:r>
              <a:rPr lang="en-US" b="0" dirty="0">
                <a:latin typeface="Calibri"/>
                <a:ea typeface="Calibri"/>
                <a:cs typeface="Calibri"/>
              </a:rPr>
              <a:t> best </a:t>
            </a:r>
            <a:r>
              <a:rPr lang="en-US" b="0" dirty="0" err="1">
                <a:latin typeface="Calibri"/>
                <a:ea typeface="Calibri"/>
                <a:cs typeface="Calibri"/>
              </a:rPr>
              <a:t>til</a:t>
            </a:r>
            <a:r>
              <a:rPr lang="en-US" b="0" dirty="0">
                <a:latin typeface="Calibri"/>
                <a:ea typeface="Calibri"/>
                <a:cs typeface="Calibri"/>
              </a:rPr>
              <a:t>.</a:t>
            </a:r>
          </a:p>
        </p:txBody>
      </p:sp>
      <p:sp>
        <p:nvSpPr>
          <p:cNvPr id="4" name="Slide Number Placeholder 3">
            <a:extLst>
              <a:ext uri="{FF2B5EF4-FFF2-40B4-BE49-F238E27FC236}">
                <a16:creationId xmlns:a16="http://schemas.microsoft.com/office/drawing/2014/main" id="{95CD2073-2DD2-B525-63EE-950EB52668CE}"/>
              </a:ext>
            </a:extLst>
          </p:cNvPr>
          <p:cNvSpPr>
            <a:spLocks noGrp="1"/>
          </p:cNvSpPr>
          <p:nvPr>
            <p:ph type="sldNum" sz="quarter" idx="5"/>
          </p:nvPr>
        </p:nvSpPr>
        <p:spPr/>
        <p:txBody>
          <a:bodyPr/>
          <a:lstStyle/>
          <a:p>
            <a:fld id="{AFDD5555-5873-C344-BF70-7CBB8FF49E8A}" type="slidenum">
              <a:rPr lang="nb-NO" smtClean="0"/>
              <a:t>12</a:t>
            </a:fld>
            <a:endParaRPr lang="nb-NO"/>
          </a:p>
        </p:txBody>
      </p:sp>
    </p:spTree>
    <p:extLst>
      <p:ext uri="{BB962C8B-B14F-4D97-AF65-F5344CB8AC3E}">
        <p14:creationId xmlns:p14="http://schemas.microsoft.com/office/powerpoint/2010/main" val="852589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71F83-C1A8-81E6-BE0D-E5DB2C46A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DD8FD-4B2B-CF3D-186F-C9BC01F7232B}"/>
              </a:ext>
            </a:extLst>
          </p:cNvPr>
          <p:cNvSpPr>
            <a:spLocks noGrp="1" noRot="1" noChangeAspect="1"/>
          </p:cNvSpPr>
          <p:nvPr>
            <p:ph type="sldImg"/>
          </p:nvPr>
        </p:nvSpPr>
        <p:spPr>
          <a:xfrm>
            <a:off x="3884613" y="7567613"/>
            <a:ext cx="2393950" cy="1346200"/>
          </a:xfrm>
        </p:spPr>
        <p:txBody>
          <a:bodyPr/>
          <a:lstStyle/>
          <a:p>
            <a:endParaRPr lang="nb-NO"/>
          </a:p>
        </p:txBody>
      </p:sp>
      <p:sp>
        <p:nvSpPr>
          <p:cNvPr id="3" name="Notes Placeholder 2">
            <a:extLst>
              <a:ext uri="{FF2B5EF4-FFF2-40B4-BE49-F238E27FC236}">
                <a16:creationId xmlns:a16="http://schemas.microsoft.com/office/drawing/2014/main" id="{4822CDCC-0931-6E53-966B-80777A7F9678}"/>
              </a:ext>
            </a:extLst>
          </p:cNvPr>
          <p:cNvSpPr>
            <a:spLocks noGrp="1"/>
          </p:cNvSpPr>
          <p:nvPr>
            <p:ph type="body" idx="1"/>
          </p:nvPr>
        </p:nvSpPr>
        <p:spPr/>
        <p:txBody>
          <a:bodyPr/>
          <a:lstStyle/>
          <a:p>
            <a:r>
              <a:rPr lang="nb-NO" sz="2000" b="1" i="0" kern="1200" dirty="0">
                <a:solidFill>
                  <a:schemeClr val="tx1"/>
                </a:solidFill>
                <a:effectLst/>
                <a:latin typeface="Garamond" charset="0"/>
                <a:ea typeface="Garamond" charset="0"/>
                <a:cs typeface="Garamond" charset="0"/>
              </a:rPr>
              <a:t>Frelsesarmeen i Norge, Island og Færøyene sitt øverste organ er hovedstyret.</a:t>
            </a:r>
          </a:p>
          <a:p>
            <a:r>
              <a:rPr lang="nb-NO" sz="2000" b="0" i="0" kern="1200" dirty="0">
                <a:solidFill>
                  <a:schemeClr val="tx1"/>
                </a:solidFill>
                <a:effectLst/>
                <a:latin typeface="Garamond" charset="0"/>
                <a:ea typeface="Garamond" charset="0"/>
                <a:cs typeface="Garamond" charset="0"/>
              </a:rPr>
              <a:t>Hovedstyrets ansvar er på best mulig måte å fremme Frelsesarmeens arbeid i territoriet. I dette ligger oppdrag, formål og strategi, godkjenning av overordnede retningslinjer, arbeid med ansvarlighet, effektmåling og risikostyring.</a:t>
            </a:r>
          </a:p>
          <a:p>
            <a:endParaRPr lang="nb-NO" sz="2000" b="0" i="0" kern="1200" dirty="0">
              <a:solidFill>
                <a:schemeClr val="tx1"/>
              </a:solidFill>
              <a:effectLst/>
              <a:latin typeface="Garamond" charset="0"/>
              <a:ea typeface="Calibri"/>
              <a:cs typeface="Calibri"/>
            </a:endParaRPr>
          </a:p>
          <a:p>
            <a:r>
              <a:rPr lang="nb-NO" sz="2000" b="0" i="0" kern="1200" dirty="0">
                <a:solidFill>
                  <a:schemeClr val="tx1"/>
                </a:solidFill>
                <a:effectLst/>
                <a:latin typeface="Garamond" charset="0"/>
                <a:ea typeface="Garamond" charset="0"/>
                <a:cs typeface="Garamond" charset="0"/>
              </a:rPr>
              <a:t>Styret er generalforsamling for alle Frelsesarmeens datterselskaper (FEAS, Fretex m.fl.) samt legater, og vedtar strategiske planer, godkjenner budsjett, årsregnskap og årsrapport. Blant andre saker som har vært oppe i styret er</a:t>
            </a:r>
            <a:r>
              <a:rPr lang="nb-NO" sz="2000" b="0" i="0" strike="sngStrike" kern="1200" dirty="0">
                <a:solidFill>
                  <a:schemeClr val="tx1"/>
                </a:solidFill>
                <a:effectLst/>
                <a:latin typeface="Garamond" charset="0"/>
                <a:ea typeface="Garamond" charset="0"/>
                <a:cs typeface="Garamond" charset="0"/>
              </a:rPr>
              <a:t> </a:t>
            </a:r>
            <a:r>
              <a:rPr lang="nb-NO" sz="2000" b="0" i="0" kern="1200" dirty="0">
                <a:solidFill>
                  <a:schemeClr val="tx1"/>
                </a:solidFill>
                <a:effectLst/>
                <a:latin typeface="Garamond" charset="0"/>
                <a:ea typeface="Garamond" charset="0"/>
                <a:cs typeface="Garamond" charset="0"/>
              </a:rPr>
              <a:t>medlemsrekruttering, innsamlingsstrategi, sikkerhet for ansatte, beskyttelse av barn, finans og investering, rammer for lønnsoppgjør, lokalisering av enheter, sykefravær, større eiendomskjøp, eierstyring i datterselskaper og informasjonssikkerhet.  </a:t>
            </a:r>
          </a:p>
          <a:p>
            <a:endParaRPr lang="nb-NO" sz="2000" b="0" i="0" kern="1200" dirty="0">
              <a:solidFill>
                <a:schemeClr val="tx1"/>
              </a:solidFill>
              <a:effectLst/>
              <a:latin typeface="Garamond" charset="0"/>
              <a:ea typeface="Calibri"/>
              <a:cs typeface="Calibri"/>
            </a:endParaRPr>
          </a:p>
          <a:p>
            <a:r>
              <a:rPr lang="nb-NO" sz="2000" b="0" i="0" kern="1200" dirty="0">
                <a:solidFill>
                  <a:schemeClr val="tx1"/>
                </a:solidFill>
                <a:effectLst/>
                <a:latin typeface="Garamond" charset="0"/>
                <a:ea typeface="Calibri"/>
                <a:cs typeface="Calibri"/>
              </a:rPr>
              <a:t>Hovedstyret ble etablert i 2024 og består av </a:t>
            </a:r>
            <a:r>
              <a:rPr lang="nb-NO" sz="2000" b="0" i="0" kern="1200" dirty="0">
                <a:solidFill>
                  <a:schemeClr val="tx1"/>
                </a:solidFill>
                <a:effectLst/>
                <a:latin typeface="Garamond" charset="0"/>
                <a:ea typeface="Garamond" charset="0"/>
                <a:cs typeface="Garamond" charset="0"/>
              </a:rPr>
              <a:t>fire representanter og fire vararepresentanter. I tillegg er det oppnevnt medlemmer som representerer både intern og ekstern spisskompetanse innen relevante områder. </a:t>
            </a:r>
            <a:endParaRPr lang="nb-NO" sz="2000" b="0" i="0" kern="1200" dirty="0">
              <a:solidFill>
                <a:schemeClr val="tx1"/>
              </a:solidFill>
              <a:effectLst/>
              <a:latin typeface="Garamond" charset="0"/>
              <a:ea typeface="Calibri"/>
              <a:cs typeface="Calibri"/>
            </a:endParaRPr>
          </a:p>
          <a:p>
            <a:endParaRPr lang="en-US" b="0" dirty="0">
              <a:latin typeface="Calibri"/>
              <a:ea typeface="Calibri"/>
              <a:cs typeface="Calibri"/>
            </a:endParaRPr>
          </a:p>
          <a:p>
            <a:r>
              <a:rPr lang="en-US" b="0" dirty="0" err="1">
                <a:latin typeface="Calibri"/>
                <a:ea typeface="Calibri"/>
                <a:cs typeface="Calibri"/>
              </a:rPr>
              <a:t>På</a:t>
            </a:r>
            <a:r>
              <a:rPr lang="en-US" b="0" dirty="0">
                <a:latin typeface="Calibri"/>
                <a:ea typeface="Calibri"/>
                <a:cs typeface="Calibri"/>
              </a:rPr>
              <a:t> </a:t>
            </a:r>
            <a:r>
              <a:rPr lang="en-US" b="0" dirty="0" err="1">
                <a:latin typeface="Calibri"/>
                <a:ea typeface="Calibri"/>
                <a:cs typeface="Calibri"/>
              </a:rPr>
              <a:t>bildet</a:t>
            </a:r>
            <a:r>
              <a:rPr lang="en-US" b="0" dirty="0">
                <a:latin typeface="Calibri"/>
                <a:ea typeface="Calibri"/>
                <a:cs typeface="Calibri"/>
              </a:rPr>
              <a:t> ser vi </a:t>
            </a:r>
            <a:r>
              <a:rPr lang="nb-NO" sz="2000" b="0" i="0" kern="1200" dirty="0">
                <a:solidFill>
                  <a:schemeClr val="tx1"/>
                </a:solidFill>
                <a:effectLst/>
                <a:latin typeface="Garamond" charset="0"/>
                <a:ea typeface="Garamond" charset="0"/>
                <a:cs typeface="Garamond" charset="0"/>
              </a:rPr>
              <a:t>Frelsesarmeens hovedstyre i pr. februar 2026.</a:t>
            </a:r>
          </a:p>
          <a:p>
            <a:r>
              <a:rPr lang="nb-NO" sz="2000" b="0" i="0" kern="1200" dirty="0">
                <a:solidFill>
                  <a:schemeClr val="tx1"/>
                </a:solidFill>
                <a:effectLst/>
                <a:latin typeface="Garamond" charset="0"/>
                <a:ea typeface="Garamond" charset="0"/>
                <a:cs typeface="Garamond" charset="0"/>
              </a:rPr>
              <a:t>Endringer kan forekomme.</a:t>
            </a:r>
          </a:p>
        </p:txBody>
      </p:sp>
      <p:sp>
        <p:nvSpPr>
          <p:cNvPr id="4" name="Slide Number Placeholder 3">
            <a:extLst>
              <a:ext uri="{FF2B5EF4-FFF2-40B4-BE49-F238E27FC236}">
                <a16:creationId xmlns:a16="http://schemas.microsoft.com/office/drawing/2014/main" id="{7246BB16-74F5-1A69-B70A-45E23BC29546}"/>
              </a:ext>
            </a:extLst>
          </p:cNvPr>
          <p:cNvSpPr>
            <a:spLocks noGrp="1"/>
          </p:cNvSpPr>
          <p:nvPr>
            <p:ph type="sldNum" sz="quarter" idx="5"/>
          </p:nvPr>
        </p:nvSpPr>
        <p:spPr/>
        <p:txBody>
          <a:bodyPr/>
          <a:lstStyle/>
          <a:p>
            <a:fld id="{AFDD5555-5873-C344-BF70-7CBB8FF49E8A}" type="slidenum">
              <a:rPr lang="nb-NO" smtClean="0"/>
              <a:t>13</a:t>
            </a:fld>
            <a:endParaRPr lang="nb-NO"/>
          </a:p>
        </p:txBody>
      </p:sp>
    </p:spTree>
    <p:extLst>
      <p:ext uri="{BB962C8B-B14F-4D97-AF65-F5344CB8AC3E}">
        <p14:creationId xmlns:p14="http://schemas.microsoft.com/office/powerpoint/2010/main" val="828287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84613" y="7567613"/>
            <a:ext cx="2393950" cy="1346200"/>
          </a:xfrm>
        </p:spPr>
        <p:txBody>
          <a:bodyPr/>
          <a:lstStyle/>
          <a:p>
            <a:endParaRPr lang="nb-NO"/>
          </a:p>
        </p:txBody>
      </p:sp>
      <p:sp>
        <p:nvSpPr>
          <p:cNvPr id="3" name="Plassholder for notater 2"/>
          <p:cNvSpPr>
            <a:spLocks noGrp="1"/>
          </p:cNvSpPr>
          <p:nvPr>
            <p:ph type="body" idx="1"/>
          </p:nvPr>
        </p:nvSpPr>
        <p:spPr/>
        <p:txBody>
          <a:bodyPr/>
          <a:lstStyle/>
          <a:p>
            <a:pPr marL="0" indent="0">
              <a:buNone/>
            </a:pPr>
            <a:r>
              <a:rPr lang="nb-NO" sz="2000" b="1" kern="1200" dirty="0">
                <a:solidFill>
                  <a:schemeClr val="tx1"/>
                </a:solidFill>
                <a:latin typeface="Garamond" charset="0"/>
                <a:ea typeface="Garamond" charset="0"/>
                <a:cs typeface="Garamond" charset="0"/>
              </a:rPr>
              <a:t>Frelsesarmeens strategi gjelder alle – og vi skal sammen utføre Frelsesarmeens oppdrag. Hver på vår post. Alle er like viktige. Vi trenger alle – og vi trenger å samarbeide for å lykkes. </a:t>
            </a:r>
          </a:p>
          <a:p>
            <a:pPr marL="0" indent="0">
              <a:buNone/>
            </a:pPr>
            <a:r>
              <a:rPr lang="nb-NO" sz="2000" b="0" kern="1200" dirty="0">
                <a:solidFill>
                  <a:schemeClr val="tx1"/>
                </a:solidFill>
                <a:latin typeface="Garamond" charset="0"/>
                <a:ea typeface="Garamond" charset="0"/>
                <a:cs typeface="Garamond" charset="0"/>
              </a:rPr>
              <a:t> </a:t>
            </a:r>
          </a:p>
          <a:p>
            <a:pPr marL="0" indent="0">
              <a:buNone/>
            </a:pPr>
            <a:r>
              <a:rPr lang="nb-NO" sz="2000" b="0" kern="1200" dirty="0">
                <a:solidFill>
                  <a:schemeClr val="tx1"/>
                </a:solidFill>
                <a:latin typeface="Garamond" charset="0"/>
                <a:ea typeface="Garamond" charset="0"/>
                <a:cs typeface="Garamond" charset="0"/>
              </a:rPr>
              <a:t>Vi har mulighet til både å forstå – og til å gjøre Frelsesarmeen relevant for vår tid. Som kristen kirke, organisasjon og bevegelse.</a:t>
            </a:r>
          </a:p>
          <a:p>
            <a:endParaRPr lang="nb-NO" b="0" dirty="0"/>
          </a:p>
          <a:p>
            <a:r>
              <a:rPr lang="nb-NO" b="0" dirty="0"/>
              <a:t>En strategi er jo et oppsett for hva vi skal gjøre for å nå et mål. Det har alltid Frelsesarmeen hatt – og det må Frelsesarmeen alltid ha. </a:t>
            </a:r>
          </a:p>
          <a:p>
            <a:r>
              <a:rPr lang="nb-NO" b="0" dirty="0"/>
              <a:t>Strategi har militær opprinnelse og militær klang – og brukes i alle typer organisasjoner, kirker, business osv. Du kjenner det mest sannsynlig igjen fra andre sammenhenger.</a:t>
            </a:r>
          </a:p>
          <a:p>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Strategien de ulike stedene legges ved først å kartlegge de ulike områdene og gjøre en vurdering av hvor behovene er størst, hvor vi har størst potensial for forbedring, og på hvilke områder man har utnyttet store deler av potensialet.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Det vil gi en pekepinn på hvor arbeidet kan og bør begynne.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effectLst/>
              </a:rPr>
              <a:t>Vi må løfte blikket fra oppgavefokus til oppdragsfokus. Hva er oppdraget vårt her? Hva er jeg en del av?</a:t>
            </a:r>
            <a:endParaRPr lang="nb-NO"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p>
          <a:p>
            <a:endParaRPr lang="nb-NO" b="0" dirty="0"/>
          </a:p>
          <a:p>
            <a:endParaRPr lang="nb-NO" b="0" dirty="0"/>
          </a:p>
          <a:p>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AFDD5555-5873-C344-BF70-7CBB8FF49E8A}" type="slidenum">
              <a:rPr lang="nb-NO" smtClean="0"/>
              <a:t>14</a:t>
            </a:fld>
            <a:endParaRPr lang="nb-NO"/>
          </a:p>
        </p:txBody>
      </p:sp>
    </p:spTree>
    <p:extLst>
      <p:ext uri="{BB962C8B-B14F-4D97-AF65-F5344CB8AC3E}">
        <p14:creationId xmlns:p14="http://schemas.microsoft.com/office/powerpoint/2010/main" val="1228745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30B3F-787B-8375-A794-BB414CD99AB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A8F7AB4-F9CF-C931-A00F-762FDC0062AE}"/>
              </a:ext>
            </a:extLst>
          </p:cNvPr>
          <p:cNvSpPr>
            <a:spLocks noGrp="1" noRot="1" noChangeAspect="1"/>
          </p:cNvSpPr>
          <p:nvPr>
            <p:ph type="sldImg"/>
          </p:nvPr>
        </p:nvSpPr>
        <p:spPr>
          <a:xfrm>
            <a:off x="3884613" y="7567613"/>
            <a:ext cx="2393950" cy="1346200"/>
          </a:xfrm>
        </p:spPr>
        <p:txBody>
          <a:bodyPr/>
          <a:lstStyle/>
          <a:p>
            <a:endParaRPr lang="nb-NO"/>
          </a:p>
        </p:txBody>
      </p:sp>
      <p:sp>
        <p:nvSpPr>
          <p:cNvPr id="3" name="Plassholder for notater 2">
            <a:extLst>
              <a:ext uri="{FF2B5EF4-FFF2-40B4-BE49-F238E27FC236}">
                <a16:creationId xmlns:a16="http://schemas.microsoft.com/office/drawing/2014/main" id="{0C6E0C81-5C85-DB96-1E6B-6BEA4B4C807E}"/>
              </a:ext>
            </a:extLst>
          </p:cNvPr>
          <p:cNvSpPr>
            <a:spLocks noGrp="1"/>
          </p:cNvSpPr>
          <p:nvPr>
            <p:ph type="body" idx="1"/>
          </p:nvPr>
        </p:nvSpPr>
        <p:spPr/>
        <p:txBody>
          <a:bodyPr/>
          <a:lstStyle/>
          <a:p>
            <a:r>
              <a:rPr lang="nb-NO" sz="2000" b="1" i="0" kern="1200" dirty="0">
                <a:solidFill>
                  <a:schemeClr val="tx1"/>
                </a:solidFill>
                <a:effectLst/>
                <a:latin typeface="Garamond" charset="0"/>
                <a:ea typeface="Garamond" charset="0"/>
                <a:cs typeface="Garamond" charset="0"/>
              </a:rPr>
              <a:t>Alle er velkommen som medlem i Frelsesarmeen!</a:t>
            </a:r>
          </a:p>
          <a:p>
            <a:endParaRPr lang="nb-NO" sz="2000" b="1" i="0" kern="1200" dirty="0">
              <a:solidFill>
                <a:schemeClr val="tx1"/>
              </a:solidFill>
              <a:effectLst/>
              <a:latin typeface="Garamond" charset="0"/>
              <a:ea typeface="Garamond" charset="0"/>
              <a:cs typeface="Garamond" charset="0"/>
            </a:endParaRPr>
          </a:p>
          <a:p>
            <a:r>
              <a:rPr lang="nb-NO" sz="2000" b="1" i="0" kern="1200" dirty="0">
                <a:solidFill>
                  <a:schemeClr val="tx1"/>
                </a:solidFill>
                <a:effectLst/>
                <a:latin typeface="Garamond" charset="0"/>
                <a:ea typeface="Garamond" charset="0"/>
                <a:cs typeface="Garamond" charset="0"/>
              </a:rPr>
              <a:t>Medlem av Trossamfunnet Frelsesarmeen. Forutsetningen er at personen ikke er innmeldt i annet tros- eller livssynssamfunn.</a:t>
            </a:r>
            <a:br>
              <a:rPr lang="nb-NO" sz="2000" b="0" i="0" kern="1200" dirty="0">
                <a:solidFill>
                  <a:schemeClr val="tx1"/>
                </a:solidFill>
                <a:effectLst/>
                <a:latin typeface="Garamond" charset="0"/>
                <a:ea typeface="Garamond" charset="0"/>
                <a:cs typeface="Garamond" charset="0"/>
              </a:rPr>
            </a:br>
            <a:r>
              <a:rPr lang="nb-NO" sz="2000" b="0" i="0" kern="1200" dirty="0">
                <a:solidFill>
                  <a:schemeClr val="tx1"/>
                </a:solidFill>
                <a:effectLst/>
                <a:latin typeface="Garamond" charset="0"/>
                <a:ea typeface="Garamond" charset="0"/>
                <a:cs typeface="Garamond" charset="0"/>
              </a:rPr>
              <a:t>Innmelding skjer på skjema "innmelding i Trossamfunnet Frelsesarmeen". Merk at det finnes to forskjellige skjemaer:</a:t>
            </a:r>
          </a:p>
          <a:p>
            <a:pPr marL="342900" indent="-342900">
              <a:buFont typeface="Arial" panose="020B0604020202020204" pitchFamily="34" charset="0"/>
              <a:buChar char="•"/>
            </a:pPr>
            <a:r>
              <a:rPr lang="nb-NO" sz="2000" b="0" i="0" kern="1200" dirty="0">
                <a:solidFill>
                  <a:schemeClr val="tx1"/>
                </a:solidFill>
                <a:effectLst/>
                <a:latin typeface="Garamond" charset="0"/>
                <a:ea typeface="Garamond" charset="0"/>
                <a:cs typeface="Garamond" charset="0"/>
              </a:rPr>
              <a:t>Innmelding av voksne</a:t>
            </a:r>
          </a:p>
          <a:p>
            <a:pPr marL="342900" indent="-342900">
              <a:buFont typeface="Arial" panose="020B0604020202020204" pitchFamily="34" charset="0"/>
              <a:buChar char="•"/>
            </a:pPr>
            <a:r>
              <a:rPr lang="nb-NO" sz="2000" b="0" i="0" kern="1200" dirty="0">
                <a:solidFill>
                  <a:schemeClr val="tx1"/>
                </a:solidFill>
                <a:effectLst/>
                <a:latin typeface="Garamond" charset="0"/>
                <a:ea typeface="Garamond" charset="0"/>
                <a:cs typeface="Garamond" charset="0"/>
              </a:rPr>
              <a:t>Innmelding av barn under 15 år </a:t>
            </a:r>
          </a:p>
          <a:p>
            <a:pPr marL="342900" indent="-342900">
              <a:buFont typeface="Arial" panose="020B0604020202020204" pitchFamily="34" charset="0"/>
              <a:buChar char="•"/>
            </a:pPr>
            <a:endParaRPr lang="nb-NO" sz="2000" b="0" i="0" kern="1200" dirty="0">
              <a:solidFill>
                <a:schemeClr val="tx1"/>
              </a:solidFill>
              <a:effectLst/>
              <a:latin typeface="Garamond" charset="0"/>
              <a:ea typeface="Garamond" charset="0"/>
              <a:cs typeface="Garamond"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2000" b="1" i="0" kern="1200" dirty="0">
                <a:solidFill>
                  <a:schemeClr val="tx1"/>
                </a:solidFill>
                <a:effectLst/>
                <a:latin typeface="Garamond" charset="0"/>
                <a:ea typeface="Garamond" charset="0"/>
                <a:cs typeface="Garamond" charset="0"/>
              </a:rPr>
              <a:t>Tilhørig i Frelsesarmeen: </a:t>
            </a:r>
            <a:r>
              <a:rPr lang="nb-NO" sz="2000" b="0" i="0" kern="1200" dirty="0">
                <a:solidFill>
                  <a:schemeClr val="tx1"/>
                </a:solidFill>
                <a:effectLst/>
                <a:latin typeface="Garamond" charset="0"/>
                <a:ea typeface="Garamond" charset="0"/>
                <a:cs typeface="Garamond" charset="0"/>
              </a:rPr>
              <a:t>Å være tilhørig i Frelsesarmeen betyr i praksis at du har valgt Frelsesarmeen som din menighet/kirke og åndelige hjem, og identifiserer deg med oppdraget og bidrar til fellesskapet.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2000" b="0" i="0" kern="1200" dirty="0">
                <a:solidFill>
                  <a:schemeClr val="tx1"/>
                </a:solidFill>
                <a:effectLst/>
                <a:latin typeface="Garamond" charset="0"/>
                <a:ea typeface="Garamond" charset="0"/>
                <a:cs typeface="Garamond" charset="0"/>
              </a:rPr>
              <a:t>Som tilhørig ønsker du å være aktiv i ditt lokale korps (nærmiljøkirke).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2000" b="0" i="0" kern="1200" dirty="0">
                <a:solidFill>
                  <a:schemeClr val="tx1"/>
                </a:solidFill>
                <a:effectLst/>
                <a:latin typeface="Garamond" charset="0"/>
                <a:ea typeface="Garamond" charset="0"/>
                <a:cs typeface="Garamond" charset="0"/>
              </a:rPr>
              <a:t>Man avlegger ikke livstilsløfter som tilhørig som man gjør som soldat i Frelsesarmeen.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2000" b="0" i="0" kern="1200" dirty="0">
                <a:solidFill>
                  <a:schemeClr val="tx1"/>
                </a:solidFill>
                <a:effectLst/>
                <a:latin typeface="Garamond" charset="0"/>
                <a:ea typeface="Garamond" charset="0"/>
                <a:cs typeface="Garamond" charset="0"/>
              </a:rPr>
              <a:t>Du kan bli tilhørig når du er fylt 15 år.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2000" b="0" i="0" kern="1200" dirty="0">
              <a:solidFill>
                <a:schemeClr val="tx1"/>
              </a:solidFill>
              <a:effectLst/>
              <a:latin typeface="Garamond" charset="0"/>
              <a:ea typeface="Garamond" charset="0"/>
              <a:cs typeface="Garamond" charset="0"/>
            </a:endParaRPr>
          </a:p>
          <a:p>
            <a:r>
              <a:rPr lang="nb-NO" sz="2000" b="1" i="0" kern="1200" dirty="0">
                <a:solidFill>
                  <a:schemeClr val="tx1"/>
                </a:solidFill>
                <a:effectLst/>
                <a:latin typeface="Garamond" charset="0"/>
                <a:ea typeface="Garamond" charset="0"/>
                <a:cs typeface="Garamond" charset="0"/>
              </a:rPr>
              <a:t>Soldat i Frelsesarmeen: </a:t>
            </a:r>
            <a:r>
              <a:rPr lang="nb-NO" sz="2000" b="0" i="0" kern="1200" dirty="0">
                <a:solidFill>
                  <a:schemeClr val="tx1"/>
                </a:solidFill>
                <a:effectLst/>
                <a:latin typeface="Garamond" charset="0"/>
                <a:ea typeface="Garamond" charset="0"/>
                <a:cs typeface="Garamond" charset="0"/>
              </a:rPr>
              <a:t>Å være soldat i Frelsesarmeen betyr at du offentlig sier ja til å følge Jesus – med hele livet. Soldatskap er et svar på Jesu kall til livslangt disippelskap og det blir et synlig vitnesbyrd om at troen har forvandlet deg. </a:t>
            </a:r>
          </a:p>
          <a:p>
            <a:r>
              <a:rPr lang="nb-NO" sz="2000" b="0" i="0" kern="1200" dirty="0">
                <a:solidFill>
                  <a:schemeClr val="tx1"/>
                </a:solidFill>
                <a:effectLst/>
                <a:latin typeface="Garamond" charset="0"/>
                <a:ea typeface="Garamond" charset="0"/>
                <a:cs typeface="Garamond" charset="0"/>
              </a:rPr>
              <a:t>Som soldat går du inn i Soldatpakten. Pakten er en troserklæring og en </a:t>
            </a:r>
            <a:r>
              <a:rPr lang="nb-NO" sz="2000" b="0" i="0" kern="1200" dirty="0" err="1">
                <a:solidFill>
                  <a:schemeClr val="tx1"/>
                </a:solidFill>
                <a:effectLst/>
                <a:latin typeface="Garamond" charset="0"/>
                <a:ea typeface="Garamond" charset="0"/>
                <a:cs typeface="Garamond" charset="0"/>
              </a:rPr>
              <a:t>livsstilsforpliktelse</a:t>
            </a:r>
            <a:r>
              <a:rPr lang="nb-NO" sz="2000" b="0" i="0" kern="1200" dirty="0">
                <a:solidFill>
                  <a:schemeClr val="tx1"/>
                </a:solidFill>
                <a:effectLst/>
                <a:latin typeface="Garamond" charset="0"/>
                <a:ea typeface="Garamond" charset="0"/>
                <a:cs typeface="Garamond" charset="0"/>
              </a:rPr>
              <a:t>: et løfte om å la Gud forme deg, og et rammeverk for hvordan du vil leve og handle. Når du signerer pakten, er det som å si: «Gud, du har gitt meg alt. Nå vil jeg gi deg mitt liv tilbake.» Pakten er en avtale mellom deg og Gud.</a:t>
            </a:r>
          </a:p>
          <a:p>
            <a:r>
              <a:rPr lang="nb-NO" sz="2000" b="0" i="0" kern="1200" dirty="0">
                <a:solidFill>
                  <a:schemeClr val="tx1"/>
                </a:solidFill>
                <a:effectLst/>
                <a:latin typeface="Garamond" charset="0"/>
                <a:ea typeface="Garamond" charset="0"/>
                <a:cs typeface="Garamond" charset="0"/>
              </a:rPr>
              <a:t>Det innebærer også at du forplikter deg til aktiv tjeneste i og gjennom Frelsesarmeen – knyttet til et lokalt korps og samtidig del av et globalt fellesskap. Du blir med på Frelsesarmeens oppdrag: å forkynne evangeliet og å møte menneskelige behov uten diskriminering, og du ønsker å leve med integritet, ansvarlighet og trofasthet – støttet av Guds nåde og fellesskapet rundt deg.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2000" b="0" i="0" kern="1200" dirty="0">
                <a:solidFill>
                  <a:schemeClr val="tx1"/>
                </a:solidFill>
                <a:effectLst/>
                <a:latin typeface="Garamond" charset="0"/>
                <a:ea typeface="Garamond" charset="0"/>
                <a:cs typeface="Garamond" charset="0"/>
              </a:rPr>
              <a:t>Du kan bli soldat når du er fylt 15 år.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2000" b="0" i="0" kern="1200" dirty="0">
              <a:solidFill>
                <a:schemeClr val="tx1"/>
              </a:solidFill>
              <a:effectLst/>
              <a:latin typeface="Garamond" charset="0"/>
              <a:ea typeface="Garamond" charset="0"/>
              <a:cs typeface="Garamon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2000" b="1" i="0" kern="1200" dirty="0">
                <a:solidFill>
                  <a:schemeClr val="tx1"/>
                </a:solidFill>
                <a:effectLst/>
                <a:latin typeface="Garamond" charset="0"/>
                <a:ea typeface="Garamond" charset="0"/>
                <a:cs typeface="Garamond" charset="0"/>
              </a:rPr>
              <a:t>Frelsesarmeens offiserer </a:t>
            </a:r>
            <a:r>
              <a:rPr lang="nb-NO" sz="2000" b="0" i="0" kern="1200" dirty="0">
                <a:solidFill>
                  <a:schemeClr val="tx1"/>
                </a:solidFill>
                <a:effectLst/>
                <a:latin typeface="Garamond" charset="0"/>
                <a:ea typeface="Garamond" charset="0"/>
                <a:cs typeface="Garamond" charset="0"/>
              </a:rPr>
              <a:t>er som våre pastorer å regne. Offiserene er utdannet ved Frelsesarmeens offisersskole, hvor ett av opptakskravene er at en må være soldat og aktiv i et korps (nærmiljøkirke).</a:t>
            </a:r>
          </a:p>
          <a:p>
            <a:endParaRPr lang="nb-NO" sz="2000" b="0" i="0" kern="1200" dirty="0">
              <a:solidFill>
                <a:schemeClr val="tx1"/>
              </a:solidFill>
              <a:effectLst/>
              <a:latin typeface="Garamond" charset="0"/>
              <a:ea typeface="Garamond" charset="0"/>
              <a:cs typeface="Garamond" charset="0"/>
            </a:endParaRPr>
          </a:p>
          <a:p>
            <a:pPr marL="0" indent="0">
              <a:buFont typeface="Arial" panose="020B0604020202020204" pitchFamily="34" charset="0"/>
              <a:buNone/>
            </a:pPr>
            <a:r>
              <a:rPr lang="nb-NO" sz="2000" b="0" i="0" kern="1200" dirty="0">
                <a:solidFill>
                  <a:schemeClr val="tx1"/>
                </a:solidFill>
                <a:effectLst/>
                <a:latin typeface="Garamond" charset="0"/>
                <a:ea typeface="Garamond" charset="0"/>
                <a:cs typeface="Garamond" charset="0"/>
              </a:rPr>
              <a:t>Du kan jobbe som </a:t>
            </a:r>
            <a:r>
              <a:rPr lang="nb-NO" sz="2000" b="1" i="0" kern="1200" dirty="0">
                <a:solidFill>
                  <a:schemeClr val="tx1"/>
                </a:solidFill>
                <a:effectLst/>
                <a:latin typeface="Garamond" charset="0"/>
                <a:ea typeface="Garamond" charset="0"/>
                <a:cs typeface="Garamond" charset="0"/>
              </a:rPr>
              <a:t>frivillig</a:t>
            </a:r>
            <a:r>
              <a:rPr lang="nb-NO" sz="2000" b="0" i="0" kern="1200" dirty="0">
                <a:solidFill>
                  <a:schemeClr val="tx1"/>
                </a:solidFill>
                <a:effectLst/>
                <a:latin typeface="Garamond" charset="0"/>
                <a:ea typeface="Garamond" charset="0"/>
                <a:cs typeface="Garamond" charset="0"/>
              </a:rPr>
              <a:t> i Frelsesarmeen. Det krever ikke noe medlemskap.</a:t>
            </a:r>
          </a:p>
          <a:p>
            <a:pPr marL="0" indent="0">
              <a:buFont typeface="Arial" panose="020B0604020202020204" pitchFamily="34" charset="0"/>
              <a:buNone/>
            </a:pPr>
            <a:endParaRPr lang="nb-NO" sz="2000" b="0" i="0" kern="1200" dirty="0">
              <a:solidFill>
                <a:schemeClr val="tx1"/>
              </a:solidFill>
              <a:effectLst/>
              <a:latin typeface="Garamond" charset="0"/>
              <a:ea typeface="Garamond" charset="0"/>
              <a:cs typeface="Garamond" charset="0"/>
            </a:endParaRPr>
          </a:p>
          <a:p>
            <a:endParaRPr lang="nb-NO" sz="2000" b="0" i="0" kern="1200" dirty="0">
              <a:solidFill>
                <a:schemeClr val="tx1"/>
              </a:solidFill>
              <a:effectLst/>
              <a:latin typeface="Garamond" charset="0"/>
            </a:endParaRPr>
          </a:p>
          <a:p>
            <a:endParaRPr lang="nb-NO" b="0" dirty="0"/>
          </a:p>
          <a:p>
            <a:endParaRPr lang="nb-NO" b="0" dirty="0"/>
          </a:p>
          <a:p>
            <a:endParaRPr lang="nb-NO" b="0" dirty="0"/>
          </a:p>
          <a:p>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a:extLst>
              <a:ext uri="{FF2B5EF4-FFF2-40B4-BE49-F238E27FC236}">
                <a16:creationId xmlns:a16="http://schemas.microsoft.com/office/drawing/2014/main" id="{E76C2389-AAC0-4B9E-A7A6-D69D67736184}"/>
              </a:ext>
            </a:extLst>
          </p:cNvPr>
          <p:cNvSpPr>
            <a:spLocks noGrp="1"/>
          </p:cNvSpPr>
          <p:nvPr>
            <p:ph type="sldNum" sz="quarter" idx="5"/>
          </p:nvPr>
        </p:nvSpPr>
        <p:spPr/>
        <p:txBody>
          <a:bodyPr/>
          <a:lstStyle/>
          <a:p>
            <a:fld id="{AFDD5555-5873-C344-BF70-7CBB8FF49E8A}" type="slidenum">
              <a:rPr lang="nb-NO" smtClean="0"/>
              <a:t>15</a:t>
            </a:fld>
            <a:endParaRPr lang="nb-NO"/>
          </a:p>
        </p:txBody>
      </p:sp>
    </p:spTree>
    <p:extLst>
      <p:ext uri="{BB962C8B-B14F-4D97-AF65-F5344CB8AC3E}">
        <p14:creationId xmlns:p14="http://schemas.microsoft.com/office/powerpoint/2010/main" val="279880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F0539-7F34-6C2B-96DB-522B50D388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311DC-0852-4FBA-FB85-28536D788C8E}"/>
              </a:ext>
            </a:extLst>
          </p:cNvPr>
          <p:cNvSpPr>
            <a:spLocks noGrp="1" noRot="1" noChangeAspect="1"/>
          </p:cNvSpPr>
          <p:nvPr>
            <p:ph type="sldImg"/>
          </p:nvPr>
        </p:nvSpPr>
        <p:spPr>
          <a:xfrm>
            <a:off x="3884613" y="7567613"/>
            <a:ext cx="2393950" cy="1346200"/>
          </a:xfrm>
        </p:spPr>
        <p:txBody>
          <a:bodyPr/>
          <a:lstStyle/>
          <a:p>
            <a:endParaRPr lang="nb-NO"/>
          </a:p>
        </p:txBody>
      </p:sp>
      <p:sp>
        <p:nvSpPr>
          <p:cNvPr id="3" name="Notes Placeholder 2">
            <a:extLst>
              <a:ext uri="{FF2B5EF4-FFF2-40B4-BE49-F238E27FC236}">
                <a16:creationId xmlns:a16="http://schemas.microsoft.com/office/drawing/2014/main" id="{CB1771C3-B836-023B-B4CF-9C8D72F3C38C}"/>
              </a:ext>
            </a:extLst>
          </p:cNvPr>
          <p:cNvSpPr>
            <a:spLocks noGrp="1"/>
          </p:cNvSpPr>
          <p:nvPr>
            <p:ph type="body" idx="1"/>
          </p:nvPr>
        </p:nvSpPr>
        <p:spPr/>
        <p:txBody>
          <a:bodyPr/>
          <a:lstStyle/>
          <a:p>
            <a:r>
              <a:rPr lang="nb-NO" dirty="0"/>
              <a:t>I over 150 år har Frelsesarmeen jobbet i samfunnets randsoner, for å avdekke behov og møte dem på best mulig måte. </a:t>
            </a:r>
          </a:p>
          <a:p>
            <a:r>
              <a:rPr lang="nb-NO" b="0" dirty="0"/>
              <a:t>Men vi hadde ikke gjort jobben vår, hvis vi ikke også hadde brukt erfaringene fra våre gatenære tropper, til å påpeke systemutfordringer i samfunnet.  </a:t>
            </a:r>
          </a:p>
          <a:p>
            <a:r>
              <a:rPr lang="nb-NO" b="0" dirty="0"/>
              <a:t>Derfor har Frelsesarmeen ved de siste stortingsvalgene utgitt rapporten «Der skoen trykker» - med beskrivelser av utfordringene Frelsesarmeen ser i velferdsstaten, og med forslag til løsninger innenfor og utenfor vår tjenestekatalog.</a:t>
            </a:r>
          </a:p>
          <a:p>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Engasjementet har lange historiske røtter. Frelsesarmeens grunnlegger, William Booth, ble rystet av de sosiale utfordringer han så i England. Han stiftet Frelsesarmeen i 1865, og så på nært hold barn og kvinner som arbeidet under forferdelige arbeidsforhold.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Han så sykdom og fattigdom, og hadde et stort hjerte for de bostedsløse. </a:t>
            </a:r>
            <a:br>
              <a:rPr lang="nb-NO" b="0" dirty="0"/>
            </a:br>
            <a:r>
              <a:rPr lang="nb-NO" b="0" dirty="0"/>
              <a:t> </a:t>
            </a:r>
            <a:br>
              <a:rPr lang="nb-NO" b="0" dirty="0"/>
            </a:br>
            <a:r>
              <a:rPr lang="nb-NO" b="0" dirty="0"/>
              <a:t>Han utgav i 1890 sammen med William T. </a:t>
            </a:r>
            <a:r>
              <a:rPr lang="nb-NO" b="0" dirty="0" err="1"/>
              <a:t>Stead</a:t>
            </a:r>
            <a:r>
              <a:rPr lang="nb-NO" b="0" dirty="0"/>
              <a:t> «I det mørkeste England, og veien ut», som var en barsk rapport og en sosialpolitisk reformplan med bolig, utdanning og arbeid i fokus for å bekjempe fattigdom og sosiale problemer.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130 år senere er det fremdeles folk som faller mellom alle stoler og som velferdsstaten vår ikke klarer å fange opp godt nok.  Og Frelsesarmeen er der for å ta tak i utfordringene fortsatt.</a:t>
            </a:r>
          </a:p>
          <a:p>
            <a:endParaRPr lang="nb-NO" b="0" dirty="0"/>
          </a:p>
        </p:txBody>
      </p:sp>
      <p:sp>
        <p:nvSpPr>
          <p:cNvPr id="4" name="Slide Number Placeholder 3">
            <a:extLst>
              <a:ext uri="{FF2B5EF4-FFF2-40B4-BE49-F238E27FC236}">
                <a16:creationId xmlns:a16="http://schemas.microsoft.com/office/drawing/2014/main" id="{6F7F71B9-0290-ED6C-47E7-4899B38FE468}"/>
              </a:ext>
            </a:extLst>
          </p:cNvPr>
          <p:cNvSpPr>
            <a:spLocks noGrp="1"/>
          </p:cNvSpPr>
          <p:nvPr>
            <p:ph type="sldNum" sz="quarter" idx="5"/>
          </p:nvPr>
        </p:nvSpPr>
        <p:spPr/>
        <p:txBody>
          <a:bodyPr/>
          <a:lstStyle/>
          <a:p>
            <a:fld id="{AFDD5555-5873-C344-BF70-7CBB8FF49E8A}" type="slidenum">
              <a:rPr lang="nb-NO" smtClean="0"/>
              <a:t>16</a:t>
            </a:fld>
            <a:endParaRPr lang="nb-NO"/>
          </a:p>
        </p:txBody>
      </p:sp>
    </p:spTree>
    <p:extLst>
      <p:ext uri="{BB962C8B-B14F-4D97-AF65-F5344CB8AC3E}">
        <p14:creationId xmlns:p14="http://schemas.microsoft.com/office/powerpoint/2010/main" val="1549188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B1544-0CEA-8833-1A9B-9EF5D6DD2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39AAC-4F68-46AA-ECF7-F22DE6A4C901}"/>
              </a:ext>
            </a:extLst>
          </p:cNvPr>
          <p:cNvSpPr>
            <a:spLocks noGrp="1" noRot="1" noChangeAspect="1"/>
          </p:cNvSpPr>
          <p:nvPr>
            <p:ph type="sldImg"/>
          </p:nvPr>
        </p:nvSpPr>
        <p:spPr>
          <a:xfrm>
            <a:off x="3884613" y="7567613"/>
            <a:ext cx="2393950" cy="1346200"/>
          </a:xfrm>
        </p:spPr>
        <p:txBody>
          <a:bodyPr/>
          <a:lstStyle/>
          <a:p>
            <a:endParaRPr lang="nb-NO"/>
          </a:p>
        </p:txBody>
      </p:sp>
      <p:sp>
        <p:nvSpPr>
          <p:cNvPr id="3" name="Notes Placeholder 2">
            <a:extLst>
              <a:ext uri="{FF2B5EF4-FFF2-40B4-BE49-F238E27FC236}">
                <a16:creationId xmlns:a16="http://schemas.microsoft.com/office/drawing/2014/main" id="{0668D17A-0206-4E23-EADB-5066B5F08A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Frelsesarmeens grunnlegger William Booth: </a:t>
            </a:r>
            <a:r>
              <a:rPr lang="nb-NO" b="0" dirty="0"/>
              <a:t>En av Storbritannias fremste forsamlingslokaler var booket for å markere 83-årsdagen til en pantelånerlærling fra Nottingham. Mannen hadde gått fra å være en utskjelt og kontroversiell utbryter fra metodistkirken til å være en verdenskjent general for en ny kirke. En militær organisasjon med et utstrakt sosialt engasjement. Han var blitt utnevnt til æresdoktor, han hadde skrevet et samfunnsreformatorisk verk som skulle komme til å legge grunnlaget for den britiske velferdsstaten mange år senere – og han var blitt mottatt i audiens hos keisere og konger – blant disse vår egen Haakon VII.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Stemningen i Royal Albert Hall var elektrisk. 7000 mennesker ble holdt i ånde av karismaen til den gamle mannen med det karakteristiske skjegget, langt der nede på podiet. En times lang tale – generalens avskjedstale til sin hær – gikk mot slutten.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Så avsluttet han med ordene som har blitt stående som en programerklæring av William Booths ånd, i alle landene Frelsesarmeen arbeider – i dag har det blitt over 130 land – og som er et kraftfullt uttrykk for at vi vil fortsette så lenge noen trenger oss. </a:t>
            </a:r>
            <a:endParaRPr lang="en-US" b="0" dirty="0">
              <a:latin typeface="Calibri"/>
              <a:ea typeface="Calibri"/>
              <a:cs typeface="Calibri"/>
            </a:endParaRPr>
          </a:p>
        </p:txBody>
      </p:sp>
      <p:sp>
        <p:nvSpPr>
          <p:cNvPr id="4" name="Slide Number Placeholder 3">
            <a:extLst>
              <a:ext uri="{FF2B5EF4-FFF2-40B4-BE49-F238E27FC236}">
                <a16:creationId xmlns:a16="http://schemas.microsoft.com/office/drawing/2014/main" id="{4346E77F-0542-655D-B92D-32C4C640C6D9}"/>
              </a:ext>
            </a:extLst>
          </p:cNvPr>
          <p:cNvSpPr>
            <a:spLocks noGrp="1"/>
          </p:cNvSpPr>
          <p:nvPr>
            <p:ph type="sldNum" sz="quarter" idx="5"/>
          </p:nvPr>
        </p:nvSpPr>
        <p:spPr/>
        <p:txBody>
          <a:bodyPr/>
          <a:lstStyle/>
          <a:p>
            <a:fld id="{AFDD5555-5873-C344-BF70-7CBB8FF49E8A}" type="slidenum">
              <a:rPr lang="nb-NO" smtClean="0"/>
              <a:t>17</a:t>
            </a:fld>
            <a:endParaRPr lang="nb-NO"/>
          </a:p>
        </p:txBody>
      </p:sp>
    </p:spTree>
    <p:extLst>
      <p:ext uri="{BB962C8B-B14F-4D97-AF65-F5344CB8AC3E}">
        <p14:creationId xmlns:p14="http://schemas.microsoft.com/office/powerpoint/2010/main" val="2066036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84613" y="7567613"/>
            <a:ext cx="2393950" cy="1346200"/>
          </a:xfrm>
        </p:spPr>
      </p:sp>
      <p:sp>
        <p:nvSpPr>
          <p:cNvPr id="3" name="Plassholder for notater 2"/>
          <p:cNvSpPr>
            <a:spLocks noGrp="1"/>
          </p:cNvSpPr>
          <p:nvPr>
            <p:ph type="body" idx="1"/>
          </p:nvPr>
        </p:nvSpPr>
        <p:spPr/>
        <p:txBody>
          <a:bodyPr/>
          <a:lstStyle/>
          <a:p>
            <a:r>
              <a:rPr lang="nb-NO" dirty="0"/>
              <a:t>Til underviseren: </a:t>
            </a:r>
            <a:r>
              <a:rPr lang="nb-NO" b="0" dirty="0"/>
              <a:t>Gjør deg gjerne noen tanker på forhånd om hvilket undervisningstilbud dere vil gi deltakerne videre med tanke på medlemskap.</a:t>
            </a:r>
          </a:p>
          <a:p>
            <a:endParaRPr lang="nb-NO" b="0" dirty="0"/>
          </a:p>
          <a:p>
            <a:r>
              <a:rPr lang="nb-NO" sz="2000" b="1" kern="1200" dirty="0">
                <a:solidFill>
                  <a:schemeClr val="tx1"/>
                </a:solidFill>
                <a:effectLst/>
                <a:latin typeface="Garamond" charset="0"/>
                <a:ea typeface="Garamond" charset="0"/>
                <a:cs typeface="Garamond" charset="0"/>
              </a:rPr>
              <a:t>Det er utviklet et forslag til kursmateriale som beskrevet under:</a:t>
            </a:r>
          </a:p>
          <a:p>
            <a:r>
              <a:rPr lang="nb-NO" sz="2000" b="0" kern="1200" dirty="0">
                <a:solidFill>
                  <a:schemeClr val="tx1"/>
                </a:solidFill>
                <a:effectLst/>
                <a:latin typeface="Garamond" charset="0"/>
                <a:ea typeface="Garamond" charset="0"/>
                <a:cs typeface="Garamond" charset="0"/>
              </a:rPr>
              <a:t>Kurset er delt opp i flere moduler og henvender seg både til de som ønsker å bli soldater eller tilhørige og til andre interesserte. Undervisningsopplegget er laget for at korpsene selv skal kunne holde kursene.</a:t>
            </a:r>
          </a:p>
          <a:p>
            <a:r>
              <a:rPr lang="nb-NO" sz="2000" b="0" kern="1200" dirty="0">
                <a:solidFill>
                  <a:schemeClr val="tx1"/>
                </a:solidFill>
                <a:effectLst/>
                <a:latin typeface="Garamond" charset="0"/>
                <a:ea typeface="Garamond" charset="0"/>
                <a:cs typeface="Garamond" charset="0"/>
              </a:rPr>
              <a:t>Derfor er dette kurset delt i to, en generell del (modul 1) og en del for dem som ønsker å gå videre og bli soldat (modul 2).</a:t>
            </a:r>
          </a:p>
          <a:p>
            <a:r>
              <a:rPr lang="nb-NO" sz="2000" b="0" kern="1200" dirty="0">
                <a:solidFill>
                  <a:schemeClr val="tx1"/>
                </a:solidFill>
                <a:effectLst/>
                <a:latin typeface="Garamond" charset="0"/>
                <a:ea typeface="Garamond" charset="0"/>
                <a:cs typeface="Garamond" charset="0"/>
              </a:rPr>
              <a:t> </a:t>
            </a:r>
          </a:p>
          <a:p>
            <a:r>
              <a:rPr lang="nb-NO" sz="2000" b="0" kern="1200" dirty="0">
                <a:solidFill>
                  <a:schemeClr val="tx1"/>
                </a:solidFill>
                <a:effectLst/>
                <a:latin typeface="Garamond" charset="0"/>
                <a:ea typeface="Garamond" charset="0"/>
                <a:cs typeface="Garamond" charset="0"/>
              </a:rPr>
              <a:t>Beskrivelse</a:t>
            </a:r>
          </a:p>
          <a:p>
            <a:r>
              <a:rPr lang="nb-NO" sz="2000" b="0" u="sng" kern="1200" dirty="0">
                <a:solidFill>
                  <a:schemeClr val="tx1"/>
                </a:solidFill>
                <a:effectLst/>
                <a:latin typeface="Garamond" charset="0"/>
                <a:ea typeface="Garamond" charset="0"/>
                <a:cs typeface="Garamond" charset="0"/>
              </a:rPr>
              <a:t>Modul 1</a:t>
            </a:r>
            <a:endParaRPr lang="nb-NO" sz="2000" b="0" kern="1200" dirty="0">
              <a:solidFill>
                <a:schemeClr val="tx1"/>
              </a:solidFill>
              <a:effectLst/>
              <a:latin typeface="Garamond" charset="0"/>
              <a:ea typeface="Garamond" charset="0"/>
              <a:cs typeface="Garamond" charset="0"/>
            </a:endParaRPr>
          </a:p>
          <a:p>
            <a:r>
              <a:rPr lang="nb-NO" sz="2000" b="0" kern="1200" dirty="0">
                <a:solidFill>
                  <a:schemeClr val="tx1"/>
                </a:solidFill>
                <a:effectLst/>
                <a:latin typeface="Garamond" charset="0"/>
                <a:ea typeface="Garamond" charset="0"/>
                <a:cs typeface="Garamond" charset="0"/>
              </a:rPr>
              <a:t>Et åpent kurs for alle interesserte. Dette består av to kurs/opplegg:</a:t>
            </a:r>
          </a:p>
          <a:p>
            <a:pPr lvl="0"/>
            <a:r>
              <a:rPr lang="nb-NO" sz="2000" b="0" kern="1200" dirty="0">
                <a:solidFill>
                  <a:schemeClr val="tx1"/>
                </a:solidFill>
                <a:effectLst/>
                <a:latin typeface="Garamond" charset="0"/>
                <a:ea typeface="Garamond" charset="0"/>
                <a:cs typeface="Garamond" charset="0"/>
              </a:rPr>
              <a:t>Modul 1a: Grunnleggende kristen tro, f.eks. et Alphakurs</a:t>
            </a:r>
          </a:p>
          <a:p>
            <a:pPr lvl="0"/>
            <a:r>
              <a:rPr lang="nb-NO" sz="2000" b="0" kern="1200" dirty="0">
                <a:solidFill>
                  <a:schemeClr val="tx1"/>
                </a:solidFill>
                <a:effectLst/>
                <a:latin typeface="Garamond" charset="0"/>
                <a:ea typeface="Garamond" charset="0"/>
                <a:cs typeface="Garamond" charset="0"/>
              </a:rPr>
              <a:t>Modul 1b: Armekurs – kunnskap om Frelsesarmeen</a:t>
            </a:r>
          </a:p>
          <a:p>
            <a:r>
              <a:rPr lang="nb-NO" sz="2000" b="0" kern="1200" dirty="0">
                <a:solidFill>
                  <a:schemeClr val="tx1"/>
                </a:solidFill>
                <a:effectLst/>
                <a:latin typeface="Garamond" charset="0"/>
                <a:ea typeface="Garamond" charset="0"/>
                <a:cs typeface="Garamond" charset="0"/>
              </a:rPr>
              <a:t> </a:t>
            </a:r>
          </a:p>
          <a:p>
            <a:r>
              <a:rPr lang="nb-NO" sz="2000" b="0" kern="1200" dirty="0">
                <a:solidFill>
                  <a:schemeClr val="tx1"/>
                </a:solidFill>
                <a:effectLst/>
                <a:latin typeface="Garamond" charset="0"/>
                <a:ea typeface="Garamond" charset="0"/>
                <a:cs typeface="Garamond" charset="0"/>
              </a:rPr>
              <a:t>For Modul 1a anbefales å ta kontakt med for eksempel Alpha Norge via nettsidene deres der man kan få gratis tilgang til undervisningsmateriell (filmer og samtaleopplegg), </a:t>
            </a:r>
            <a:r>
              <a:rPr lang="nb-NO" sz="2000" b="0" u="sng" kern="1200" dirty="0">
                <a:solidFill>
                  <a:schemeClr val="tx1"/>
                </a:solidFill>
                <a:effectLst/>
                <a:latin typeface="Garamond" charset="0"/>
                <a:ea typeface="Garamond" charset="0"/>
                <a:cs typeface="Garamond" charset="0"/>
                <a:hlinkClick r:id="rId3"/>
              </a:rPr>
              <a:t>https://norge.alpha.org/</a:t>
            </a:r>
            <a:endParaRPr lang="nb-NO" sz="2000" b="0" kern="1200" dirty="0">
              <a:solidFill>
                <a:schemeClr val="tx1"/>
              </a:solidFill>
              <a:effectLst/>
              <a:latin typeface="Garamond" charset="0"/>
              <a:ea typeface="Garamond" charset="0"/>
              <a:cs typeface="Garamond" charset="0"/>
            </a:endParaRPr>
          </a:p>
          <a:p>
            <a:r>
              <a:rPr lang="nb-NO" sz="2000" b="0" kern="1200" dirty="0">
                <a:solidFill>
                  <a:schemeClr val="tx1"/>
                </a:solidFill>
                <a:effectLst/>
                <a:latin typeface="Garamond" charset="0"/>
                <a:ea typeface="Garamond" charset="0"/>
                <a:cs typeface="Garamond" charset="0"/>
              </a:rPr>
              <a:t>Modul 1b består av følgende PowerPoint presentasjoner:</a:t>
            </a:r>
          </a:p>
          <a:p>
            <a:pPr marL="342900" indent="-342900">
              <a:buFont typeface="Arial" panose="020B0604020202020204" pitchFamily="34" charset="0"/>
              <a:buChar char="•"/>
            </a:pPr>
            <a:r>
              <a:rPr lang="nb-NO" sz="2000" b="0" kern="1200" dirty="0">
                <a:solidFill>
                  <a:schemeClr val="tx1"/>
                </a:solidFill>
                <a:effectLst/>
                <a:latin typeface="Garamond" charset="0"/>
                <a:ea typeface="Garamond" charset="0"/>
                <a:cs typeface="Garamond" charset="0"/>
              </a:rPr>
              <a:t>Frelsesarmeen – kirke, organisasjon og bevegelse (denne presentasjonen)</a:t>
            </a:r>
          </a:p>
          <a:p>
            <a:pPr marL="342900" lvl="0" indent="-342900">
              <a:buFont typeface="Arial" panose="020B0604020202020204" pitchFamily="34" charset="0"/>
              <a:buChar char="•"/>
            </a:pPr>
            <a:r>
              <a:rPr lang="nb-NO" sz="2000" b="0" kern="1200" dirty="0">
                <a:solidFill>
                  <a:schemeClr val="tx1"/>
                </a:solidFill>
                <a:effectLst/>
                <a:latin typeface="Garamond" charset="0"/>
                <a:ea typeface="Garamond" charset="0"/>
                <a:cs typeface="Garamond" charset="0"/>
              </a:rPr>
              <a:t>Frelsesarmeen – identitet og standpunkt</a:t>
            </a:r>
          </a:p>
          <a:p>
            <a:r>
              <a:rPr lang="nb-NO" sz="2000" b="0" kern="1200" dirty="0">
                <a:solidFill>
                  <a:schemeClr val="tx1"/>
                </a:solidFill>
                <a:effectLst/>
                <a:latin typeface="Garamond" charset="0"/>
                <a:ea typeface="Garamond" charset="0"/>
                <a:cs typeface="Garamond" charset="0"/>
              </a:rPr>
              <a:t> </a:t>
            </a:r>
          </a:p>
          <a:p>
            <a:r>
              <a:rPr lang="nb-NO" sz="2000" b="0" u="sng" kern="1200" dirty="0">
                <a:solidFill>
                  <a:schemeClr val="tx1"/>
                </a:solidFill>
                <a:effectLst/>
                <a:latin typeface="Garamond" charset="0"/>
                <a:ea typeface="Garamond" charset="0"/>
                <a:cs typeface="Garamond" charset="0"/>
              </a:rPr>
              <a:t>Modul 2 </a:t>
            </a:r>
            <a:endParaRPr lang="nb-NO" sz="2000" b="0" kern="1200" dirty="0">
              <a:solidFill>
                <a:schemeClr val="tx1"/>
              </a:solidFill>
              <a:effectLst/>
              <a:latin typeface="Garamond" charset="0"/>
              <a:ea typeface="Garamond" charset="0"/>
              <a:cs typeface="Garamond" charset="0"/>
            </a:endParaRPr>
          </a:p>
          <a:p>
            <a:r>
              <a:rPr lang="nb-NO" sz="2000" b="0" kern="1200" dirty="0">
                <a:solidFill>
                  <a:schemeClr val="tx1"/>
                </a:solidFill>
                <a:effectLst/>
                <a:latin typeface="Garamond" charset="0"/>
                <a:ea typeface="Garamond" charset="0"/>
                <a:cs typeface="Garamond" charset="0"/>
              </a:rPr>
              <a:t>Et kurs for dem som vurderer å bli soldat i Frelsesarmeen eller ønsker et «repetisjonskurs». </a:t>
            </a:r>
          </a:p>
          <a:p>
            <a:r>
              <a:rPr lang="nb-NO" sz="2000" b="0" kern="1200" dirty="0">
                <a:solidFill>
                  <a:schemeClr val="tx1"/>
                </a:solidFill>
                <a:effectLst/>
                <a:latin typeface="Garamond" charset="0"/>
                <a:ea typeface="Garamond" charset="0"/>
                <a:cs typeface="Garamond" charset="0"/>
              </a:rPr>
              <a:t>Undervisningen er laget utfra boka </a:t>
            </a:r>
            <a:r>
              <a:rPr lang="nb-NO" sz="2000" b="0" i="1" kern="1200" dirty="0">
                <a:solidFill>
                  <a:schemeClr val="tx1"/>
                </a:solidFill>
                <a:effectLst/>
                <a:latin typeface="Garamond" charset="0"/>
                <a:ea typeface="Garamond" charset="0"/>
                <a:cs typeface="Garamond" charset="0"/>
              </a:rPr>
              <a:t>Kalt til soldat</a:t>
            </a:r>
            <a:r>
              <a:rPr lang="nb-NO" sz="2000" b="0" kern="1200" dirty="0">
                <a:solidFill>
                  <a:schemeClr val="tx1"/>
                </a:solidFill>
                <a:effectLst/>
                <a:latin typeface="Garamond" charset="0"/>
                <a:ea typeface="Garamond" charset="0"/>
                <a:cs typeface="Garamond" charset="0"/>
              </a:rPr>
              <a:t> og gir en grundig av gjennomgang Soldatpakten i Frelsesarmeen og forklarer tanken og hensikten bak pakten.</a:t>
            </a:r>
          </a:p>
          <a:p>
            <a:r>
              <a:rPr lang="nb-NO" sz="2000" b="0" kern="1200" dirty="0">
                <a:solidFill>
                  <a:schemeClr val="tx1"/>
                </a:solidFill>
                <a:effectLst/>
                <a:latin typeface="Garamond" charset="0"/>
                <a:ea typeface="Garamond" charset="0"/>
                <a:cs typeface="Garamond" charset="0"/>
              </a:rPr>
              <a:t>Det </a:t>
            </a:r>
            <a:r>
              <a:rPr lang="nb-NO" sz="2000" b="0" kern="1200">
                <a:solidFill>
                  <a:schemeClr val="tx1"/>
                </a:solidFill>
                <a:effectLst/>
                <a:latin typeface="Garamond" charset="0"/>
                <a:ea typeface="Garamond" charset="0"/>
                <a:cs typeface="Garamond" charset="0"/>
              </a:rPr>
              <a:t>er utarbeidet flere </a:t>
            </a:r>
            <a:r>
              <a:rPr lang="nb-NO" sz="2000" b="0" kern="1200" dirty="0">
                <a:solidFill>
                  <a:schemeClr val="tx1"/>
                </a:solidFill>
                <a:effectLst/>
                <a:latin typeface="Garamond" charset="0"/>
                <a:ea typeface="Garamond" charset="0"/>
                <a:cs typeface="Garamond" charset="0"/>
              </a:rPr>
              <a:t>powerpointpresentasjoner med undervisning og spørsmål til refleksjon. Det følger med notater i presentasjonen som kan være en støtte til den som skal undervise.</a:t>
            </a:r>
          </a:p>
          <a:p>
            <a:endParaRPr lang="nb-NO" dirty="0"/>
          </a:p>
        </p:txBody>
      </p:sp>
      <p:sp>
        <p:nvSpPr>
          <p:cNvPr id="4" name="Plassholder for lysbildenummer 3"/>
          <p:cNvSpPr>
            <a:spLocks noGrp="1"/>
          </p:cNvSpPr>
          <p:nvPr>
            <p:ph type="sldNum" sz="quarter" idx="5"/>
          </p:nvPr>
        </p:nvSpPr>
        <p:spPr/>
        <p:txBody>
          <a:bodyPr/>
          <a:lstStyle/>
          <a:p>
            <a:fld id="{AFDD5555-5873-C344-BF70-7CBB8FF49E8A}" type="slidenum">
              <a:rPr lang="nb-NO" smtClean="0"/>
              <a:t>18</a:t>
            </a:fld>
            <a:endParaRPr lang="nb-NO"/>
          </a:p>
        </p:txBody>
      </p:sp>
    </p:spTree>
    <p:extLst>
      <p:ext uri="{BB962C8B-B14F-4D97-AF65-F5344CB8AC3E}">
        <p14:creationId xmlns:p14="http://schemas.microsoft.com/office/powerpoint/2010/main" val="1064697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4613" y="7567613"/>
            <a:ext cx="2393950" cy="1346200"/>
          </a:xfrm>
        </p:spPr>
        <p:txBody>
          <a:bodyPr/>
          <a:lstStyle/>
          <a:p>
            <a:endParaRPr lang="nb-NO"/>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Som du sikkert allerede har snappet opp, har Frelsesarmeen et felles oppdrag for de over 130 landene vi arbeider i.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2000" b="0" kern="1200" dirty="0">
                <a:solidFill>
                  <a:schemeClr val="tx1"/>
                </a:solidFill>
                <a:latin typeface="Garamond" charset="0"/>
                <a:ea typeface="Garamond" charset="0"/>
                <a:cs typeface="Garamond" charset="0"/>
              </a:rPr>
              <a:t>«Oppdraget er å forkynne Jesu Kristi evangelium og møte menneskelige behov i hans navn uten diskriminering.«</a:t>
            </a:r>
            <a:br>
              <a:rPr lang="nb-NO" sz="2000" b="0" kern="1200" dirty="0">
                <a:solidFill>
                  <a:schemeClr val="tx1"/>
                </a:solidFill>
                <a:latin typeface="Garamond" charset="0"/>
                <a:ea typeface="Garamond" charset="0"/>
                <a:cs typeface="Garamond" charset="0"/>
              </a:rPr>
            </a:br>
            <a:endParaRPr lang="nb-NO" dirty="0"/>
          </a:p>
          <a:p>
            <a:r>
              <a:rPr lang="nb-NO" b="0" dirty="0"/>
              <a:t>Det er lett å tenke at dette handler om to ulike ting. 1) Forkynne evangeliet – og 2) møte menneskelige behov. Det gjør det ikke.  </a:t>
            </a:r>
          </a:p>
          <a:p>
            <a:r>
              <a:rPr lang="nb-NO" b="0" dirty="0"/>
              <a:t>Det handler om å ta inn over seg at mennesket er en helhet av ånd, sjel og kropp. En helhet som har en hel rekke ulike behov – og som Frelsesarmeen ser det som sin oppgave å møte. </a:t>
            </a:r>
          </a:p>
          <a:p>
            <a:r>
              <a:rPr lang="nb-NO" b="0" dirty="0"/>
              <a:t>Og når vi møter disse behovene, forkynner vi evangeliet. Det er ikke et spørsmål om å gjøre det ene eller det andre.</a:t>
            </a:r>
          </a:p>
          <a:p>
            <a:endParaRPr lang="nb-NO" b="0" dirty="0"/>
          </a:p>
          <a:p>
            <a:r>
              <a:rPr lang="nb-NO" b="0" dirty="0"/>
              <a:t>Hva behovene er varierer fra verdensdel til verdensdel, land til land – og fra lokalsamfunn til lokalsamfunn.  </a:t>
            </a:r>
          </a:p>
          <a:p>
            <a:r>
              <a:rPr lang="nb-NO" b="0" dirty="0"/>
              <a:t>Hva Frelsesarmeen rent praktisk gjør for å utføre oppdraget kan derfor variere stort fra sted til sted.  </a:t>
            </a:r>
          </a:p>
          <a:p>
            <a:r>
              <a:rPr lang="nb-NO" b="0" dirty="0"/>
              <a:t>I Afrika sør for Sahara er vi store på skole og helse. Vi driver tusenvis av grunnskoler, videregående skoler, faktisk også universitet. Andre steder i verden er disse behovene møtt av det offentlige. </a:t>
            </a:r>
          </a:p>
          <a:p>
            <a:endParaRPr lang="nb-NO" b="0" dirty="0"/>
          </a:p>
          <a:p>
            <a:r>
              <a:rPr lang="nb-NO" b="0" dirty="0"/>
              <a:t>Frelsesarmeen er en kirke, organisasjon og bevegelse – som forsøker å møte menneskelige behov, bredt forstått. Det gjør også at det blir en bredde på virksomhetsområdene.  </a:t>
            </a:r>
          </a:p>
          <a:p>
            <a:r>
              <a:rPr lang="nb-NO" b="0" dirty="0"/>
              <a:t>I Norge arbeider vi faktisk innenfor 11 virksomhetsområder. Det kan gjøre at Frelsesarmeen kan bli litt vanskelig å sette i bås. Hva er vi? En kirke? En veldedig organisasjon? En bevegelse? Vi kan svare ja til alt dette.  </a:t>
            </a:r>
          </a:p>
          <a:p>
            <a:endParaRPr lang="nb-NO" b="0" dirty="0"/>
          </a:p>
          <a:p>
            <a:endParaRPr lang="nb-NO" b="0" dirty="0"/>
          </a:p>
          <a:p>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FDD5555-5873-C344-BF70-7CBB8FF49E8A}" type="slidenum">
              <a:rPr lang="nb-NO" smtClean="0"/>
              <a:t>3</a:t>
            </a:fld>
            <a:endParaRPr lang="nb-NO"/>
          </a:p>
        </p:txBody>
      </p:sp>
    </p:spTree>
    <p:extLst>
      <p:ext uri="{BB962C8B-B14F-4D97-AF65-F5344CB8AC3E}">
        <p14:creationId xmlns:p14="http://schemas.microsoft.com/office/powerpoint/2010/main" val="1954736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4613" y="7567613"/>
            <a:ext cx="2393950" cy="1346200"/>
          </a:xfrm>
        </p:spPr>
        <p:txBody>
          <a:bodyPr/>
          <a:lstStyle/>
          <a:p>
            <a:endParaRPr lang="nb-NO"/>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Calibri"/>
                <a:ea typeface="Calibri"/>
                <a:cs typeface="Calibri"/>
              </a:rPr>
              <a:t>Arbeidet</a:t>
            </a:r>
            <a:r>
              <a:rPr lang="en-US" dirty="0">
                <a:latin typeface="Calibri"/>
                <a:ea typeface="Calibri"/>
                <a:cs typeface="Calibri"/>
              </a:rPr>
              <a:t> vi </a:t>
            </a:r>
            <a:r>
              <a:rPr lang="en-US" dirty="0" err="1">
                <a:latin typeface="Calibri"/>
                <a:ea typeface="Calibri"/>
                <a:cs typeface="Calibri"/>
              </a:rPr>
              <a:t>utfører</a:t>
            </a:r>
            <a:r>
              <a:rPr lang="en-US" dirty="0">
                <a:latin typeface="Calibri"/>
                <a:ea typeface="Calibri"/>
                <a:cs typeface="Calibri"/>
              </a:rPr>
              <a:t> </a:t>
            </a:r>
            <a:r>
              <a:rPr lang="en-US" dirty="0" err="1">
                <a:latin typeface="Calibri"/>
                <a:ea typeface="Calibri"/>
                <a:cs typeface="Calibri"/>
              </a:rPr>
              <a:t>i</a:t>
            </a:r>
            <a:r>
              <a:rPr lang="en-US" dirty="0">
                <a:latin typeface="Calibri"/>
                <a:ea typeface="Calibri"/>
                <a:cs typeface="Calibri"/>
              </a:rPr>
              <a:t> Norge, Island og </a:t>
            </a:r>
            <a:r>
              <a:rPr lang="en-US" dirty="0" err="1">
                <a:latin typeface="Calibri"/>
                <a:ea typeface="Calibri"/>
                <a:cs typeface="Calibri"/>
              </a:rPr>
              <a:t>Færøyene</a:t>
            </a:r>
            <a:r>
              <a:rPr lang="en-US" dirty="0">
                <a:latin typeface="Calibri"/>
                <a:ea typeface="Calibri"/>
                <a:cs typeface="Calibri"/>
              </a:rPr>
              <a:t> er </a:t>
            </a:r>
            <a:r>
              <a:rPr lang="en-US" dirty="0" err="1">
                <a:latin typeface="Calibri"/>
                <a:ea typeface="Calibri"/>
                <a:cs typeface="Calibri"/>
              </a:rPr>
              <a:t>kategorisert</a:t>
            </a:r>
            <a:r>
              <a:rPr lang="en-US" dirty="0">
                <a:latin typeface="Calibri"/>
                <a:ea typeface="Calibri"/>
                <a:cs typeface="Calibri"/>
              </a:rPr>
              <a:t> under 11 </a:t>
            </a:r>
            <a:r>
              <a:rPr lang="en-US" dirty="0" err="1">
                <a:latin typeface="Calibri"/>
                <a:ea typeface="Calibri"/>
                <a:cs typeface="Calibri"/>
              </a:rPr>
              <a:t>områder</a:t>
            </a:r>
            <a:r>
              <a:rPr lang="en-US" dirty="0">
                <a:latin typeface="Calibri"/>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1: </a:t>
            </a:r>
            <a:r>
              <a:rPr lang="en-US" dirty="0" err="1">
                <a:latin typeface="Calibri"/>
                <a:ea typeface="Calibri"/>
                <a:cs typeface="Calibri"/>
              </a:rPr>
              <a:t>Nærmiljøkirker</a:t>
            </a:r>
            <a:r>
              <a:rPr lang="en-US" dirty="0">
                <a:latin typeface="Calibri"/>
                <a:ea typeface="Calibri"/>
                <a:cs typeface="Calibri"/>
              </a:rPr>
              <a:t> (korps)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Calibri"/>
                <a:ea typeface="Calibri"/>
                <a:cs typeface="Calibri"/>
              </a:rPr>
              <a:t>Dette handler om </a:t>
            </a:r>
            <a:r>
              <a:rPr lang="en-US" b="0" dirty="0" err="1">
                <a:latin typeface="Calibri"/>
                <a:ea typeface="Calibri"/>
                <a:cs typeface="Calibri"/>
              </a:rPr>
              <a:t>kirke</a:t>
            </a:r>
            <a:r>
              <a:rPr lang="en-US" b="0" dirty="0">
                <a:latin typeface="Calibri"/>
                <a:ea typeface="Calibri"/>
                <a:cs typeface="Calibri"/>
              </a:rPr>
              <a:t>- og </a:t>
            </a:r>
            <a:r>
              <a:rPr lang="en-US" b="0" dirty="0" err="1">
                <a:latin typeface="Calibri"/>
                <a:ea typeface="Calibri"/>
                <a:cs typeface="Calibri"/>
              </a:rPr>
              <a:t>menighetsliv</a:t>
            </a:r>
            <a:r>
              <a:rPr lang="en-US" b="0" dirty="0">
                <a:latin typeface="Calibri"/>
                <a:ea typeface="Calibri"/>
                <a:cs typeface="Calibri"/>
              </a:rPr>
              <a:t> </a:t>
            </a:r>
            <a:r>
              <a:rPr lang="en-US" b="0" dirty="0" err="1">
                <a:latin typeface="Calibri"/>
                <a:ea typeface="Calibri"/>
                <a:cs typeface="Calibri"/>
              </a:rPr>
              <a:t>lokalt</a:t>
            </a:r>
            <a:r>
              <a:rPr lang="en-US" b="0" dirty="0">
                <a:latin typeface="Calibri"/>
                <a:ea typeface="Calibri"/>
                <a:cs typeface="Calibri"/>
              </a:rPr>
              <a:t> der vi </a:t>
            </a:r>
            <a:r>
              <a:rPr lang="en-US" b="0" dirty="0" err="1">
                <a:latin typeface="Calibri"/>
                <a:ea typeface="Calibri"/>
                <a:cs typeface="Calibri"/>
              </a:rPr>
              <a:t>har</a:t>
            </a:r>
            <a:r>
              <a:rPr lang="en-US" b="0" dirty="0">
                <a:latin typeface="Calibri"/>
                <a:ea typeface="Calibri"/>
                <a:cs typeface="Calibri"/>
              </a:rPr>
              <a:t> </a:t>
            </a:r>
            <a:r>
              <a:rPr lang="en-US" b="0" dirty="0" err="1">
                <a:latin typeface="Calibri"/>
                <a:ea typeface="Calibri"/>
                <a:cs typeface="Calibri"/>
              </a:rPr>
              <a:t>gudstjenestefellesskap</a:t>
            </a:r>
            <a:r>
              <a:rPr lang="en-US" b="0" dirty="0">
                <a:latin typeface="Calibri"/>
                <a:ea typeface="Calibri"/>
                <a:cs typeface="Calibri"/>
              </a:rPr>
              <a:t> </a:t>
            </a:r>
            <a:r>
              <a:rPr lang="en-US" b="0" dirty="0" err="1">
                <a:latin typeface="Calibri"/>
                <a:ea typeface="Calibri"/>
                <a:cs typeface="Calibri"/>
              </a:rPr>
              <a:t>på</a:t>
            </a:r>
            <a:r>
              <a:rPr lang="en-US" b="0" dirty="0">
                <a:latin typeface="Calibri"/>
                <a:ea typeface="Calibri"/>
                <a:cs typeface="Calibri"/>
              </a:rPr>
              <a:t> </a:t>
            </a:r>
            <a:r>
              <a:rPr lang="en-US" b="0" dirty="0" err="1">
                <a:latin typeface="Calibri"/>
                <a:ea typeface="Calibri"/>
                <a:cs typeface="Calibri"/>
              </a:rPr>
              <a:t>tvers</a:t>
            </a:r>
            <a:r>
              <a:rPr lang="en-US" b="0" dirty="0">
                <a:latin typeface="Calibri"/>
                <a:ea typeface="Calibri"/>
                <a:cs typeface="Calibri"/>
              </a:rPr>
              <a:t> av </a:t>
            </a:r>
            <a:r>
              <a:rPr lang="en-US" b="0" dirty="0" err="1">
                <a:latin typeface="Calibri"/>
                <a:ea typeface="Calibri"/>
                <a:cs typeface="Calibri"/>
              </a:rPr>
              <a:t>generasjoner</a:t>
            </a:r>
            <a:r>
              <a:rPr lang="en-US" b="0" dirty="0">
                <a:latin typeface="Calibri"/>
                <a:ea typeface="Calibri"/>
                <a:cs typeface="Calibri"/>
              </a:rPr>
              <a:t>, </a:t>
            </a:r>
            <a:r>
              <a:rPr lang="en-US" b="0" dirty="0" err="1">
                <a:latin typeface="Calibri"/>
                <a:ea typeface="Calibri"/>
                <a:cs typeface="Calibri"/>
              </a:rPr>
              <a:t>arbeid</a:t>
            </a:r>
            <a:r>
              <a:rPr lang="en-US" b="0" dirty="0">
                <a:latin typeface="Calibri"/>
                <a:ea typeface="Calibri"/>
                <a:cs typeface="Calibri"/>
              </a:rPr>
              <a:t> for barn og </a:t>
            </a:r>
            <a:r>
              <a:rPr lang="en-US" b="0" dirty="0" err="1">
                <a:latin typeface="Calibri"/>
                <a:ea typeface="Calibri"/>
                <a:cs typeface="Calibri"/>
              </a:rPr>
              <a:t>unge</a:t>
            </a:r>
            <a:r>
              <a:rPr lang="en-US" b="0" dirty="0">
                <a:latin typeface="Calibri"/>
                <a:ea typeface="Calibri"/>
                <a:cs typeface="Calibri"/>
              </a:rPr>
              <a:t> (</a:t>
            </a:r>
            <a:r>
              <a:rPr lang="en-US" b="0" dirty="0" err="1">
                <a:latin typeface="Calibri"/>
                <a:ea typeface="Calibri"/>
                <a:cs typeface="Calibri"/>
              </a:rPr>
              <a:t>FAbU</a:t>
            </a:r>
            <a:r>
              <a:rPr lang="en-US" b="0" dirty="0">
                <a:latin typeface="Calibri"/>
                <a:ea typeface="Calibri"/>
                <a:cs typeface="Calibri"/>
              </a:rPr>
              <a:t>), for </a:t>
            </a:r>
            <a:r>
              <a:rPr lang="en-US" b="0" dirty="0" err="1">
                <a:latin typeface="Calibri"/>
                <a:ea typeface="Calibri"/>
                <a:cs typeface="Calibri"/>
              </a:rPr>
              <a:t>voksne</a:t>
            </a:r>
            <a:r>
              <a:rPr lang="en-US" b="0" dirty="0">
                <a:latin typeface="Calibri"/>
                <a:ea typeface="Calibri"/>
                <a:cs typeface="Calibri"/>
              </a:rPr>
              <a:t> og </a:t>
            </a:r>
            <a:r>
              <a:rPr lang="en-US" b="0" dirty="0" err="1">
                <a:latin typeface="Calibri"/>
                <a:ea typeface="Calibri"/>
                <a:cs typeface="Calibri"/>
              </a:rPr>
              <a:t>familier</a:t>
            </a:r>
            <a:r>
              <a:rPr lang="en-US" b="0" dirty="0">
                <a:latin typeface="Calibri"/>
                <a:ea typeface="Calibri"/>
                <a:cs typeface="Calibri"/>
              </a:rPr>
              <a:t>, og </a:t>
            </a:r>
            <a:r>
              <a:rPr lang="en-US" b="0" dirty="0" err="1">
                <a:latin typeface="Calibri"/>
                <a:ea typeface="Calibri"/>
                <a:cs typeface="Calibri"/>
              </a:rPr>
              <a:t>seniorer</a:t>
            </a:r>
            <a:r>
              <a:rPr lang="en-US" b="0" dirty="0">
                <a:latin typeface="Calibri"/>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Calibri"/>
                <a:ea typeface="Calibri"/>
                <a:cs typeface="Calibri"/>
              </a:rPr>
              <a:t>Mange av </a:t>
            </a:r>
            <a:r>
              <a:rPr lang="en-US" b="0" dirty="0" err="1">
                <a:latin typeface="Calibri"/>
                <a:ea typeface="Calibri"/>
                <a:cs typeface="Calibri"/>
              </a:rPr>
              <a:t>korpsene</a:t>
            </a:r>
            <a:r>
              <a:rPr lang="en-US" b="0" dirty="0">
                <a:latin typeface="Calibri"/>
                <a:ea typeface="Calibri"/>
                <a:cs typeface="Calibri"/>
              </a:rPr>
              <a:t> </a:t>
            </a:r>
            <a:r>
              <a:rPr lang="en-US" b="0" dirty="0" err="1">
                <a:latin typeface="Calibri"/>
                <a:ea typeface="Calibri"/>
                <a:cs typeface="Calibri"/>
              </a:rPr>
              <a:t>har</a:t>
            </a:r>
            <a:r>
              <a:rPr lang="en-US" b="0" dirty="0">
                <a:latin typeface="Calibri"/>
                <a:ea typeface="Calibri"/>
                <a:cs typeface="Calibri"/>
              </a:rPr>
              <a:t> </a:t>
            </a:r>
            <a:r>
              <a:rPr lang="en-US" b="0" dirty="0" err="1">
                <a:latin typeface="Calibri"/>
                <a:ea typeface="Calibri"/>
                <a:cs typeface="Calibri"/>
              </a:rPr>
              <a:t>også</a:t>
            </a:r>
            <a:r>
              <a:rPr lang="en-US" b="0" dirty="0">
                <a:latin typeface="Calibri"/>
                <a:ea typeface="Calibri"/>
                <a:cs typeface="Calibri"/>
              </a:rPr>
              <a:t> </a:t>
            </a:r>
            <a:r>
              <a:rPr lang="en-US" b="0" dirty="0" err="1">
                <a:latin typeface="Calibri"/>
                <a:ea typeface="Calibri"/>
                <a:cs typeface="Calibri"/>
              </a:rPr>
              <a:t>arbeid</a:t>
            </a:r>
            <a:r>
              <a:rPr lang="en-US" b="0" dirty="0">
                <a:latin typeface="Calibri"/>
                <a:ea typeface="Calibri"/>
                <a:cs typeface="Calibri"/>
              </a:rPr>
              <a:t> </a:t>
            </a:r>
            <a:r>
              <a:rPr lang="en-US" b="0" dirty="0" err="1">
                <a:latin typeface="Calibri"/>
                <a:ea typeface="Calibri"/>
                <a:cs typeface="Calibri"/>
              </a:rPr>
              <a:t>blant</a:t>
            </a:r>
            <a:r>
              <a:rPr lang="en-US" b="0" dirty="0">
                <a:latin typeface="Calibri"/>
                <a:ea typeface="Calibri"/>
                <a:cs typeface="Calibri"/>
              </a:rPr>
              <a:t> </a:t>
            </a:r>
            <a:r>
              <a:rPr lang="en-US" b="0" dirty="0" err="1">
                <a:latin typeface="Calibri"/>
                <a:ea typeface="Calibri"/>
                <a:cs typeface="Calibri"/>
              </a:rPr>
              <a:t>fattige</a:t>
            </a:r>
            <a:r>
              <a:rPr lang="en-US" b="0" dirty="0">
                <a:latin typeface="Calibri"/>
                <a:ea typeface="Calibri"/>
                <a:cs typeface="Calibri"/>
              </a:rPr>
              <a:t> og </a:t>
            </a:r>
            <a:r>
              <a:rPr lang="en-US" b="0" dirty="0" err="1">
                <a:latin typeface="Calibri"/>
                <a:ea typeface="Calibri"/>
                <a:cs typeface="Calibri"/>
              </a:rPr>
              <a:t>vanskelighstilte</a:t>
            </a:r>
            <a:r>
              <a:rPr lang="en-US" b="0" dirty="0">
                <a:latin typeface="Calibri"/>
                <a:ea typeface="Calibri"/>
                <a:cs typeface="Calibri"/>
              </a:rPr>
              <a:t> med </a:t>
            </a:r>
            <a:r>
              <a:rPr lang="en-US" b="0" dirty="0" err="1">
                <a:latin typeface="Calibri"/>
                <a:ea typeface="Calibri"/>
                <a:cs typeface="Calibri"/>
              </a:rPr>
              <a:t>blant</a:t>
            </a:r>
            <a:r>
              <a:rPr lang="en-US" b="0" dirty="0">
                <a:latin typeface="Calibri"/>
                <a:ea typeface="Calibri"/>
                <a:cs typeface="Calibri"/>
              </a:rPr>
              <a:t> </a:t>
            </a:r>
            <a:r>
              <a:rPr lang="en-US" b="0" dirty="0" err="1">
                <a:latin typeface="Calibri"/>
                <a:ea typeface="Calibri"/>
                <a:cs typeface="Calibri"/>
              </a:rPr>
              <a:t>annet</a:t>
            </a:r>
            <a:r>
              <a:rPr lang="en-US" b="0" dirty="0">
                <a:latin typeface="Calibri"/>
                <a:ea typeface="Calibri"/>
                <a:cs typeface="Calibri"/>
              </a:rPr>
              <a:t> </a:t>
            </a:r>
            <a:r>
              <a:rPr lang="en-US" b="0" dirty="0" err="1">
                <a:latin typeface="Calibri"/>
                <a:ea typeface="Calibri"/>
                <a:cs typeface="Calibri"/>
              </a:rPr>
              <a:t>ferietilbud</a:t>
            </a:r>
            <a:r>
              <a:rPr lang="en-US" b="0" dirty="0">
                <a:latin typeface="Calibri"/>
                <a:ea typeface="Calibri"/>
                <a:cs typeface="Calibri"/>
              </a:rPr>
              <a:t> for </a:t>
            </a:r>
            <a:r>
              <a:rPr lang="en-US" b="0" dirty="0" err="1">
                <a:latin typeface="Calibri"/>
                <a:ea typeface="Calibri"/>
                <a:cs typeface="Calibri"/>
              </a:rPr>
              <a:t>vanskeligste</a:t>
            </a:r>
            <a:r>
              <a:rPr lang="en-US" b="0" dirty="0">
                <a:latin typeface="Calibri"/>
                <a:ea typeface="Calibri"/>
                <a:cs typeface="Calibri"/>
              </a:rPr>
              <a:t> </a:t>
            </a:r>
            <a:r>
              <a:rPr lang="en-US" b="0" dirty="0" err="1">
                <a:latin typeface="Calibri"/>
                <a:ea typeface="Calibri"/>
                <a:cs typeface="Calibri"/>
              </a:rPr>
              <a:t>familier</a:t>
            </a:r>
            <a:r>
              <a:rPr lang="en-US" b="0" dirty="0">
                <a:latin typeface="Calibri"/>
                <a:ea typeface="Calibri"/>
                <a:cs typeface="Calibri"/>
              </a:rPr>
              <a:t> og </a:t>
            </a:r>
            <a:r>
              <a:rPr lang="en-US" b="0" dirty="0" err="1">
                <a:latin typeface="Calibri"/>
                <a:ea typeface="Calibri"/>
                <a:cs typeface="Calibri"/>
              </a:rPr>
              <a:t>flyktninge</a:t>
            </a:r>
            <a:r>
              <a:rPr lang="en-US" b="0" dirty="0">
                <a:latin typeface="Calibri"/>
                <a:ea typeface="Calibri"/>
                <a:cs typeface="Calibri"/>
              </a:rPr>
              <a:t>- og </a:t>
            </a:r>
            <a:r>
              <a:rPr lang="en-US" b="0" dirty="0" err="1">
                <a:latin typeface="Calibri"/>
                <a:ea typeface="Calibri"/>
                <a:cs typeface="Calibri"/>
              </a:rPr>
              <a:t>integreringsarbeid</a:t>
            </a:r>
            <a:r>
              <a:rPr lang="en-US" b="0" dirty="0">
                <a:latin typeface="Calibri"/>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Calibri"/>
                <a:ea typeface="Calibri"/>
                <a:cs typeface="Calibri"/>
              </a:rPr>
              <a:t>Frelsesarmeen </a:t>
            </a:r>
            <a:r>
              <a:rPr lang="en-US" b="0" dirty="0" err="1">
                <a:latin typeface="Calibri"/>
                <a:ea typeface="Calibri"/>
                <a:cs typeface="Calibri"/>
              </a:rPr>
              <a:t>har</a:t>
            </a:r>
            <a:r>
              <a:rPr lang="en-US" b="0" dirty="0">
                <a:latin typeface="Calibri"/>
                <a:ea typeface="Calibri"/>
                <a:cs typeface="Calibri"/>
              </a:rPr>
              <a:t> ca. 80 korps </a:t>
            </a:r>
            <a:r>
              <a:rPr lang="en-US" b="0" dirty="0" err="1">
                <a:latin typeface="Calibri"/>
                <a:ea typeface="Calibri"/>
                <a:cs typeface="Calibri"/>
              </a:rPr>
              <a:t>i</a:t>
            </a:r>
            <a:r>
              <a:rPr lang="en-US" b="0" dirty="0">
                <a:latin typeface="Calibri"/>
                <a:ea typeface="Calibri"/>
                <a:cs typeface="Calibri"/>
              </a:rPr>
              <a:t> Norge, to korps </a:t>
            </a:r>
            <a:r>
              <a:rPr lang="en-US" b="0" dirty="0" err="1">
                <a:latin typeface="Calibri"/>
                <a:ea typeface="Calibri"/>
                <a:cs typeface="Calibri"/>
              </a:rPr>
              <a:t>på</a:t>
            </a:r>
            <a:r>
              <a:rPr lang="en-US" b="0" dirty="0">
                <a:latin typeface="Calibri"/>
                <a:ea typeface="Calibri"/>
                <a:cs typeface="Calibri"/>
              </a:rPr>
              <a:t> Island (der et er </a:t>
            </a:r>
            <a:r>
              <a:rPr lang="en-US" b="0" dirty="0" err="1">
                <a:latin typeface="Calibri"/>
                <a:ea typeface="Calibri"/>
                <a:cs typeface="Calibri"/>
              </a:rPr>
              <a:t>en</a:t>
            </a:r>
            <a:r>
              <a:rPr lang="en-US" b="0" dirty="0">
                <a:latin typeface="Calibri"/>
                <a:ea typeface="Calibri"/>
                <a:cs typeface="Calibri"/>
              </a:rPr>
              <a:t> </a:t>
            </a:r>
            <a:r>
              <a:rPr lang="en-US" b="0" dirty="0" err="1">
                <a:latin typeface="Calibri"/>
                <a:ea typeface="Calibri"/>
                <a:cs typeface="Calibri"/>
              </a:rPr>
              <a:t>utpost</a:t>
            </a:r>
            <a:r>
              <a:rPr lang="en-US" b="0" dirty="0">
                <a:latin typeface="Calibri"/>
                <a:ea typeface="Calibri"/>
                <a:cs typeface="Calibri"/>
              </a:rPr>
              <a:t>) og to korps </a:t>
            </a:r>
            <a:r>
              <a:rPr lang="en-US" b="0" dirty="0" err="1">
                <a:latin typeface="Calibri"/>
                <a:ea typeface="Calibri"/>
                <a:cs typeface="Calibri"/>
              </a:rPr>
              <a:t>på</a:t>
            </a:r>
            <a:r>
              <a:rPr lang="en-US" b="0" dirty="0">
                <a:latin typeface="Calibri"/>
                <a:ea typeface="Calibri"/>
                <a:cs typeface="Calibri"/>
              </a:rPr>
              <a:t> </a:t>
            </a:r>
            <a:r>
              <a:rPr lang="en-US" b="0" dirty="0" err="1">
                <a:latin typeface="Calibri"/>
                <a:ea typeface="Calibri"/>
                <a:cs typeface="Calibri"/>
              </a:rPr>
              <a:t>Færøyene</a:t>
            </a:r>
            <a:r>
              <a:rPr lang="en-US" b="0" dirty="0">
                <a:latin typeface="Calibri"/>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a:ea typeface="Calibri"/>
                <a:cs typeface="Calibri"/>
              </a:rPr>
              <a:t>2: </a:t>
            </a:r>
            <a:r>
              <a:rPr lang="en-US" b="1" dirty="0" err="1">
                <a:latin typeface="Calibri"/>
                <a:ea typeface="Calibri"/>
                <a:cs typeface="Calibri"/>
              </a:rPr>
              <a:t>Rusomsorg</a:t>
            </a:r>
            <a:endParaRPr lang="en-US" b="1"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Calibri"/>
                <a:ea typeface="Calibri"/>
                <a:cs typeface="Calibri"/>
              </a:rPr>
              <a:t>Frelsesarmeen driver </a:t>
            </a:r>
            <a:r>
              <a:rPr lang="en-US" b="0" dirty="0" err="1">
                <a:latin typeface="Calibri"/>
                <a:ea typeface="Calibri"/>
                <a:cs typeface="Calibri"/>
              </a:rPr>
              <a:t>varmestuer</a:t>
            </a:r>
            <a:r>
              <a:rPr lang="en-US" b="0" dirty="0">
                <a:latin typeface="Calibri"/>
                <a:ea typeface="Calibri"/>
                <a:cs typeface="Calibri"/>
              </a:rPr>
              <a:t>/</a:t>
            </a:r>
            <a:r>
              <a:rPr lang="en-US" b="0" dirty="0" err="1">
                <a:latin typeface="Calibri"/>
                <a:ea typeface="Calibri"/>
                <a:cs typeface="Calibri"/>
              </a:rPr>
              <a:t>væresteder</a:t>
            </a:r>
            <a:r>
              <a:rPr lang="en-US" b="0" dirty="0">
                <a:latin typeface="Calibri"/>
                <a:ea typeface="Calibri"/>
                <a:cs typeface="Calibri"/>
              </a:rPr>
              <a:t>, </a:t>
            </a:r>
            <a:r>
              <a:rPr lang="en-US" b="0" dirty="0" err="1">
                <a:latin typeface="Calibri"/>
                <a:ea typeface="Calibri"/>
                <a:cs typeface="Calibri"/>
              </a:rPr>
              <a:t>rusbehandling</a:t>
            </a:r>
            <a:r>
              <a:rPr lang="en-US" b="0" dirty="0">
                <a:latin typeface="Calibri"/>
                <a:ea typeface="Calibri"/>
                <a:cs typeface="Calibri"/>
              </a:rPr>
              <a:t>, </a:t>
            </a:r>
            <a:r>
              <a:rPr lang="en-US" b="0" dirty="0" err="1">
                <a:latin typeface="Calibri"/>
                <a:ea typeface="Calibri"/>
                <a:cs typeface="Calibri"/>
              </a:rPr>
              <a:t>arbeidstrening</a:t>
            </a:r>
            <a:r>
              <a:rPr lang="en-US" b="0" dirty="0">
                <a:latin typeface="Calibri"/>
                <a:ea typeface="Calibri"/>
                <a:cs typeface="Calibri"/>
              </a:rPr>
              <a:t>, </a:t>
            </a:r>
            <a:r>
              <a:rPr lang="en-US" b="0" dirty="0" err="1">
                <a:latin typeface="Calibri"/>
                <a:ea typeface="Calibri"/>
                <a:cs typeface="Calibri"/>
              </a:rPr>
              <a:t>ettervern</a:t>
            </a:r>
            <a:r>
              <a:rPr lang="en-US" b="0" dirty="0">
                <a:latin typeface="Calibri"/>
                <a:ea typeface="Calibri"/>
                <a:cs typeface="Calibri"/>
              </a:rPr>
              <a:t>, </a:t>
            </a:r>
            <a:r>
              <a:rPr lang="en-US" b="0" dirty="0" err="1">
                <a:latin typeface="Calibri"/>
                <a:ea typeface="Calibri"/>
                <a:cs typeface="Calibri"/>
              </a:rPr>
              <a:t>helsetilbud</a:t>
            </a:r>
            <a:r>
              <a:rPr lang="en-US" b="0" dirty="0">
                <a:latin typeface="Calibri"/>
                <a:ea typeface="Calibri"/>
                <a:cs typeface="Calibri"/>
              </a:rPr>
              <a:t> og </a:t>
            </a:r>
            <a:r>
              <a:rPr lang="en-US" b="0" dirty="0" err="1">
                <a:latin typeface="Calibri"/>
                <a:ea typeface="Calibri"/>
                <a:cs typeface="Calibri"/>
              </a:rPr>
              <a:t>bo</a:t>
            </a:r>
            <a:r>
              <a:rPr lang="en-US" b="0" dirty="0">
                <a:latin typeface="Calibri"/>
                <a:ea typeface="Calibri"/>
                <a:cs typeface="Calibri"/>
              </a:rPr>
              <a:t>- og </a:t>
            </a:r>
            <a:r>
              <a:rPr lang="en-US" b="0" dirty="0" err="1">
                <a:latin typeface="Calibri"/>
                <a:ea typeface="Calibri"/>
                <a:cs typeface="Calibri"/>
              </a:rPr>
              <a:t>omsorgstilbud</a:t>
            </a:r>
            <a:r>
              <a:rPr lang="en-US" b="0" dirty="0">
                <a:latin typeface="Calibri"/>
                <a:ea typeface="Calibri"/>
                <a:cs typeface="Calibri"/>
              </a:rPr>
              <a:t> for </a:t>
            </a:r>
            <a:r>
              <a:rPr lang="en-US" b="0" dirty="0" err="1">
                <a:latin typeface="Calibri"/>
                <a:ea typeface="Calibri"/>
                <a:cs typeface="Calibri"/>
              </a:rPr>
              <a:t>rusavhengige</a:t>
            </a:r>
            <a:r>
              <a:rPr lang="en-US" b="0" dirty="0">
                <a:latin typeface="Calibri"/>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a:ea typeface="Calibri"/>
                <a:cs typeface="Calibri"/>
              </a:rPr>
              <a:t>3: </a:t>
            </a:r>
            <a:r>
              <a:rPr lang="en-US" b="1" dirty="0" err="1">
                <a:latin typeface="Calibri"/>
                <a:ea typeface="Calibri"/>
                <a:cs typeface="Calibri"/>
              </a:rPr>
              <a:t>Fengselsarbeid</a:t>
            </a:r>
            <a:endParaRPr lang="en-US" b="1"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Calibri"/>
                <a:ea typeface="Calibri"/>
                <a:cs typeface="Calibri"/>
              </a:rPr>
              <a:t>Frelsesarmeen driver </a:t>
            </a:r>
            <a:r>
              <a:rPr lang="en-US" b="0" dirty="0" err="1">
                <a:latin typeface="Calibri"/>
                <a:ea typeface="Calibri"/>
                <a:cs typeface="Calibri"/>
              </a:rPr>
              <a:t>institusjoner</a:t>
            </a:r>
            <a:r>
              <a:rPr lang="en-US" b="0" dirty="0">
                <a:latin typeface="Calibri"/>
                <a:ea typeface="Calibri"/>
                <a:cs typeface="Calibri"/>
              </a:rPr>
              <a:t> med </a:t>
            </a:r>
            <a:r>
              <a:rPr lang="en-US" b="0" dirty="0" err="1">
                <a:latin typeface="Calibri"/>
                <a:ea typeface="Calibri"/>
                <a:cs typeface="Calibri"/>
              </a:rPr>
              <a:t>åpen</a:t>
            </a:r>
            <a:r>
              <a:rPr lang="en-US" b="0" dirty="0">
                <a:latin typeface="Calibri"/>
                <a:ea typeface="Calibri"/>
                <a:cs typeface="Calibri"/>
              </a:rPr>
              <a:t> </a:t>
            </a:r>
            <a:r>
              <a:rPr lang="en-US" b="0" dirty="0" err="1">
                <a:latin typeface="Calibri"/>
                <a:ea typeface="Calibri"/>
                <a:cs typeface="Calibri"/>
              </a:rPr>
              <a:t>soning</a:t>
            </a:r>
            <a:r>
              <a:rPr lang="en-US" b="0" dirty="0">
                <a:latin typeface="Calibri"/>
                <a:ea typeface="Calibri"/>
                <a:cs typeface="Calibri"/>
              </a:rPr>
              <a:t>, </a:t>
            </a:r>
            <a:r>
              <a:rPr lang="en-US" b="0" dirty="0" err="1">
                <a:latin typeface="Calibri"/>
                <a:ea typeface="Calibri"/>
                <a:cs typeface="Calibri"/>
              </a:rPr>
              <a:t>har</a:t>
            </a:r>
            <a:r>
              <a:rPr lang="en-US" b="0" dirty="0">
                <a:latin typeface="Calibri"/>
                <a:ea typeface="Calibri"/>
                <a:cs typeface="Calibri"/>
              </a:rPr>
              <a:t> kapellen og </a:t>
            </a:r>
            <a:r>
              <a:rPr lang="en-US" b="0" dirty="0" err="1">
                <a:latin typeface="Calibri"/>
                <a:ea typeface="Calibri"/>
                <a:cs typeface="Calibri"/>
              </a:rPr>
              <a:t>besøkstjeneste</a:t>
            </a:r>
            <a:r>
              <a:rPr lang="en-US" b="0" dirty="0">
                <a:latin typeface="Calibri"/>
                <a:ea typeface="Calibri"/>
                <a:cs typeface="Calibri"/>
              </a:rPr>
              <a:t> </a:t>
            </a:r>
            <a:r>
              <a:rPr lang="en-US" b="0" dirty="0" err="1">
                <a:latin typeface="Calibri"/>
                <a:ea typeface="Calibri"/>
                <a:cs typeface="Calibri"/>
              </a:rPr>
              <a:t>i</a:t>
            </a:r>
            <a:r>
              <a:rPr lang="en-US" b="0" dirty="0">
                <a:latin typeface="Calibri"/>
                <a:ea typeface="Calibri"/>
                <a:cs typeface="Calibri"/>
              </a:rPr>
              <a:t> </a:t>
            </a:r>
            <a:r>
              <a:rPr lang="en-US" b="0" dirty="0" err="1">
                <a:latin typeface="Calibri"/>
                <a:ea typeface="Calibri"/>
                <a:cs typeface="Calibri"/>
              </a:rPr>
              <a:t>fengsler</a:t>
            </a:r>
            <a:r>
              <a:rPr lang="en-US" b="0" dirty="0">
                <a:latin typeface="Calibri"/>
                <a:ea typeface="Calibri"/>
                <a:cs typeface="Calibri"/>
              </a:rPr>
              <a:t>, </a:t>
            </a:r>
            <a:r>
              <a:rPr lang="en-US" b="0" dirty="0" err="1">
                <a:latin typeface="Calibri"/>
                <a:ea typeface="Calibri"/>
                <a:cs typeface="Calibri"/>
              </a:rPr>
              <a:t>har</a:t>
            </a:r>
            <a:r>
              <a:rPr lang="en-US" b="0" dirty="0">
                <a:latin typeface="Calibri"/>
                <a:ea typeface="Calibri"/>
                <a:cs typeface="Calibri"/>
              </a:rPr>
              <a:t> </a:t>
            </a:r>
            <a:r>
              <a:rPr lang="en-US" b="0" dirty="0" err="1">
                <a:latin typeface="Calibri"/>
                <a:ea typeface="Calibri"/>
                <a:cs typeface="Calibri"/>
              </a:rPr>
              <a:t>rehabiliteringstiltak</a:t>
            </a:r>
            <a:r>
              <a:rPr lang="en-US" b="0" dirty="0">
                <a:latin typeface="Calibri"/>
                <a:ea typeface="Calibri"/>
                <a:cs typeface="Calibri"/>
              </a:rPr>
              <a:t> og </a:t>
            </a:r>
            <a:r>
              <a:rPr lang="en-US" b="0" dirty="0" err="1">
                <a:latin typeface="Calibri"/>
                <a:ea typeface="Calibri"/>
                <a:cs typeface="Calibri"/>
              </a:rPr>
              <a:t>tilbakeføring</a:t>
            </a:r>
            <a:r>
              <a:rPr lang="en-US" b="0" dirty="0">
                <a:latin typeface="Calibri"/>
                <a:ea typeface="Calibri"/>
                <a:cs typeface="Calibri"/>
              </a:rPr>
              <a:t> av </a:t>
            </a:r>
            <a:r>
              <a:rPr lang="en-US" b="0" dirty="0" err="1">
                <a:latin typeface="Calibri"/>
                <a:ea typeface="Calibri"/>
                <a:cs typeface="Calibri"/>
              </a:rPr>
              <a:t>utenlandske</a:t>
            </a:r>
            <a:r>
              <a:rPr lang="en-US" b="0" dirty="0">
                <a:latin typeface="Calibri"/>
                <a:ea typeface="Calibri"/>
                <a:cs typeface="Calibri"/>
              </a:rPr>
              <a:t> </a:t>
            </a:r>
            <a:r>
              <a:rPr lang="en-US" b="0" dirty="0" err="1">
                <a:latin typeface="Calibri"/>
                <a:ea typeface="Calibri"/>
                <a:cs typeface="Calibri"/>
              </a:rPr>
              <a:t>innsatte</a:t>
            </a:r>
            <a:r>
              <a:rPr lang="en-US" b="0" dirty="0">
                <a:latin typeface="Calibri"/>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a:ea typeface="Calibri"/>
                <a:cs typeface="Calibri"/>
              </a:rPr>
              <a:t>4: Andre </a:t>
            </a:r>
            <a:r>
              <a:rPr lang="en-US" b="1" dirty="0" err="1">
                <a:latin typeface="Calibri"/>
                <a:ea typeface="Calibri"/>
                <a:cs typeface="Calibri"/>
              </a:rPr>
              <a:t>marginaliserte</a:t>
            </a:r>
            <a:r>
              <a:rPr lang="en-US" b="1" dirty="0">
                <a:latin typeface="Calibri"/>
                <a:ea typeface="Calibri"/>
                <a:cs typeface="Calibri"/>
              </a:rPr>
              <a:t> </a:t>
            </a:r>
            <a:r>
              <a:rPr lang="en-US" b="1" dirty="0" err="1">
                <a:latin typeface="Calibri"/>
                <a:ea typeface="Calibri"/>
                <a:cs typeface="Calibri"/>
              </a:rPr>
              <a:t>grupper</a:t>
            </a:r>
            <a:endParaRPr lang="en-US" b="1"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latin typeface="Calibri"/>
                <a:ea typeface="Calibri"/>
                <a:cs typeface="Calibri"/>
              </a:rPr>
              <a:t>Innen</a:t>
            </a:r>
            <a:r>
              <a:rPr lang="en-US" b="0" dirty="0">
                <a:latin typeface="Calibri"/>
                <a:ea typeface="Calibri"/>
                <a:cs typeface="Calibri"/>
              </a:rPr>
              <a:t> </a:t>
            </a:r>
            <a:r>
              <a:rPr lang="en-US" b="0" dirty="0" err="1">
                <a:latin typeface="Calibri"/>
                <a:ea typeface="Calibri"/>
                <a:cs typeface="Calibri"/>
              </a:rPr>
              <a:t>dette</a:t>
            </a:r>
            <a:r>
              <a:rPr lang="en-US" b="0" dirty="0">
                <a:latin typeface="Calibri"/>
                <a:ea typeface="Calibri"/>
                <a:cs typeface="Calibri"/>
              </a:rPr>
              <a:t> driver Frelsesarmeen </a:t>
            </a:r>
            <a:r>
              <a:rPr lang="en-US" b="0" dirty="0" err="1">
                <a:latin typeface="Calibri"/>
                <a:ea typeface="Calibri"/>
                <a:cs typeface="Calibri"/>
              </a:rPr>
              <a:t>hjelpetilbud</a:t>
            </a:r>
            <a:r>
              <a:rPr lang="en-US" b="0" dirty="0">
                <a:latin typeface="Calibri"/>
                <a:ea typeface="Calibri"/>
                <a:cs typeface="Calibri"/>
              </a:rPr>
              <a:t> for </a:t>
            </a:r>
            <a:r>
              <a:rPr lang="en-US" b="0" dirty="0" err="1">
                <a:latin typeface="Calibri"/>
                <a:ea typeface="Calibri"/>
                <a:cs typeface="Calibri"/>
              </a:rPr>
              <a:t>migranter</a:t>
            </a:r>
            <a:r>
              <a:rPr lang="en-US" b="0" dirty="0">
                <a:latin typeface="Calibri"/>
                <a:ea typeface="Calibri"/>
                <a:cs typeface="Calibri"/>
              </a:rPr>
              <a:t>, </a:t>
            </a:r>
            <a:r>
              <a:rPr lang="en-US" b="0" dirty="0" err="1">
                <a:latin typeface="Calibri"/>
                <a:ea typeface="Calibri"/>
                <a:cs typeface="Calibri"/>
              </a:rPr>
              <a:t>søk</a:t>
            </a:r>
            <a:r>
              <a:rPr lang="en-US" b="0" dirty="0">
                <a:latin typeface="Calibri"/>
                <a:ea typeface="Calibri"/>
                <a:cs typeface="Calibri"/>
              </a:rPr>
              <a:t> </a:t>
            </a:r>
            <a:r>
              <a:rPr lang="en-US" b="0" dirty="0" err="1">
                <a:latin typeface="Calibri"/>
                <a:ea typeface="Calibri"/>
                <a:cs typeface="Calibri"/>
              </a:rPr>
              <a:t>etter</a:t>
            </a:r>
            <a:r>
              <a:rPr lang="en-US" b="0" dirty="0">
                <a:latin typeface="Calibri"/>
                <a:ea typeface="Calibri"/>
                <a:cs typeface="Calibri"/>
              </a:rPr>
              <a:t> </a:t>
            </a:r>
            <a:r>
              <a:rPr lang="en-US" b="0" dirty="0" err="1">
                <a:latin typeface="Calibri"/>
                <a:ea typeface="Calibri"/>
                <a:cs typeface="Calibri"/>
              </a:rPr>
              <a:t>savnede</a:t>
            </a:r>
            <a:r>
              <a:rPr lang="en-US" b="0" dirty="0">
                <a:latin typeface="Calibri"/>
                <a:ea typeface="Calibri"/>
                <a:cs typeface="Calibri"/>
              </a:rPr>
              <a:t> </a:t>
            </a:r>
            <a:r>
              <a:rPr lang="en-US" b="0" dirty="0" err="1">
                <a:latin typeface="Calibri"/>
                <a:ea typeface="Calibri"/>
                <a:cs typeface="Calibri"/>
              </a:rPr>
              <a:t>personer</a:t>
            </a:r>
            <a:r>
              <a:rPr lang="en-US" b="0" dirty="0">
                <a:latin typeface="Calibri"/>
                <a:ea typeface="Calibri"/>
                <a:cs typeface="Calibri"/>
              </a:rPr>
              <a:t>, </a:t>
            </a:r>
            <a:r>
              <a:rPr lang="en-US" b="0" dirty="0" err="1">
                <a:latin typeface="Calibri"/>
                <a:ea typeface="Calibri"/>
                <a:cs typeface="Calibri"/>
              </a:rPr>
              <a:t>arbeid</a:t>
            </a:r>
            <a:r>
              <a:rPr lang="en-US" b="0" dirty="0">
                <a:latin typeface="Calibri"/>
                <a:ea typeface="Calibri"/>
                <a:cs typeface="Calibri"/>
              </a:rPr>
              <a:t> </a:t>
            </a:r>
            <a:r>
              <a:rPr lang="en-US" b="0" dirty="0" err="1">
                <a:latin typeface="Calibri"/>
                <a:ea typeface="Calibri"/>
                <a:cs typeface="Calibri"/>
              </a:rPr>
              <a:t>blant</a:t>
            </a:r>
            <a:r>
              <a:rPr lang="en-US" b="0" dirty="0">
                <a:latin typeface="Calibri"/>
                <a:ea typeface="Calibri"/>
                <a:cs typeface="Calibri"/>
              </a:rPr>
              <a:t> </a:t>
            </a:r>
            <a:r>
              <a:rPr lang="en-US" b="0" dirty="0" err="1">
                <a:latin typeface="Calibri"/>
                <a:ea typeface="Calibri"/>
                <a:cs typeface="Calibri"/>
              </a:rPr>
              <a:t>syns</a:t>
            </a:r>
            <a:r>
              <a:rPr lang="en-US" b="0" dirty="0">
                <a:latin typeface="Calibri"/>
                <a:ea typeface="Calibri"/>
                <a:cs typeface="Calibri"/>
              </a:rPr>
              <a:t>- og </a:t>
            </a:r>
            <a:r>
              <a:rPr lang="en-US" b="0" dirty="0" err="1">
                <a:latin typeface="Calibri"/>
                <a:ea typeface="Calibri"/>
                <a:cs typeface="Calibri"/>
              </a:rPr>
              <a:t>hørselshemmede</a:t>
            </a:r>
            <a:r>
              <a:rPr lang="en-US" b="0" dirty="0">
                <a:latin typeface="Calibri"/>
                <a:ea typeface="Calibri"/>
                <a:cs typeface="Calibri"/>
              </a:rPr>
              <a:t> og </a:t>
            </a:r>
            <a:r>
              <a:rPr lang="en-US" b="0" dirty="0" err="1">
                <a:latin typeface="Calibri"/>
                <a:ea typeface="Calibri"/>
                <a:cs typeface="Calibri"/>
              </a:rPr>
              <a:t>arbeid</a:t>
            </a:r>
            <a:r>
              <a:rPr lang="en-US" b="0" dirty="0">
                <a:latin typeface="Calibri"/>
                <a:ea typeface="Calibri"/>
                <a:cs typeface="Calibri"/>
              </a:rPr>
              <a:t> mot </a:t>
            </a:r>
            <a:r>
              <a:rPr lang="en-US" b="0" dirty="0" err="1">
                <a:latin typeface="Calibri"/>
                <a:ea typeface="Calibri"/>
                <a:cs typeface="Calibri"/>
              </a:rPr>
              <a:t>menneskehandel</a:t>
            </a:r>
            <a:r>
              <a:rPr lang="en-US" b="0" dirty="0">
                <a:latin typeface="Calibri"/>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a:ea typeface="Calibri"/>
                <a:cs typeface="Calibri"/>
              </a:rPr>
              <a:t>5: Barne- og </a:t>
            </a:r>
            <a:r>
              <a:rPr lang="en-US" b="1" dirty="0" err="1">
                <a:latin typeface="Calibri"/>
                <a:ea typeface="Calibri"/>
                <a:cs typeface="Calibri"/>
              </a:rPr>
              <a:t>familievern</a:t>
            </a:r>
            <a:endParaRPr lang="en-US" b="1"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Calibri"/>
                <a:ea typeface="Calibri"/>
                <a:cs typeface="Calibri"/>
              </a:rPr>
              <a:t>Under </a:t>
            </a:r>
            <a:r>
              <a:rPr lang="en-US" b="0" dirty="0" err="1">
                <a:latin typeface="Calibri"/>
                <a:ea typeface="Calibri"/>
                <a:cs typeface="Calibri"/>
              </a:rPr>
              <a:t>denne</a:t>
            </a:r>
            <a:r>
              <a:rPr lang="en-US" b="0" dirty="0">
                <a:latin typeface="Calibri"/>
                <a:ea typeface="Calibri"/>
                <a:cs typeface="Calibri"/>
              </a:rPr>
              <a:t> </a:t>
            </a:r>
            <a:r>
              <a:rPr lang="en-US" b="0" dirty="0" err="1">
                <a:latin typeface="Calibri"/>
                <a:ea typeface="Calibri"/>
                <a:cs typeface="Calibri"/>
              </a:rPr>
              <a:t>paraplyen</a:t>
            </a:r>
            <a:r>
              <a:rPr lang="en-US" b="0" dirty="0">
                <a:latin typeface="Calibri"/>
                <a:ea typeface="Calibri"/>
                <a:cs typeface="Calibri"/>
              </a:rPr>
              <a:t> jobber Frelsesarmeen med </a:t>
            </a:r>
            <a:r>
              <a:rPr lang="en-US" b="0" dirty="0" err="1">
                <a:latin typeface="Calibri"/>
                <a:ea typeface="Calibri"/>
                <a:cs typeface="Calibri"/>
              </a:rPr>
              <a:t>forebyggende</a:t>
            </a:r>
            <a:r>
              <a:rPr lang="en-US" b="0" dirty="0">
                <a:latin typeface="Calibri"/>
                <a:ea typeface="Calibri"/>
                <a:cs typeface="Calibri"/>
              </a:rPr>
              <a:t> </a:t>
            </a:r>
            <a:r>
              <a:rPr lang="en-US" b="0" dirty="0" err="1">
                <a:latin typeface="Calibri"/>
                <a:ea typeface="Calibri"/>
                <a:cs typeface="Calibri"/>
              </a:rPr>
              <a:t>familiearbeid</a:t>
            </a:r>
            <a:r>
              <a:rPr lang="en-US" b="0" dirty="0">
                <a:latin typeface="Calibri"/>
                <a:ea typeface="Calibri"/>
                <a:cs typeface="Calibri"/>
              </a:rPr>
              <a:t>, </a:t>
            </a:r>
            <a:r>
              <a:rPr lang="en-US" b="0" dirty="0" err="1">
                <a:latin typeface="Calibri"/>
                <a:ea typeface="Calibri"/>
                <a:cs typeface="Calibri"/>
              </a:rPr>
              <a:t>akuttbiliger</a:t>
            </a:r>
            <a:r>
              <a:rPr lang="en-US" b="0" dirty="0">
                <a:latin typeface="Calibri"/>
                <a:ea typeface="Calibri"/>
                <a:cs typeface="Calibri"/>
              </a:rPr>
              <a:t> for familiar, </a:t>
            </a:r>
            <a:r>
              <a:rPr lang="en-US" b="0" dirty="0" err="1">
                <a:latin typeface="Calibri"/>
                <a:ea typeface="Calibri"/>
                <a:cs typeface="Calibri"/>
              </a:rPr>
              <a:t>akutt</a:t>
            </a:r>
            <a:r>
              <a:rPr lang="en-US" b="0" dirty="0">
                <a:latin typeface="Calibri"/>
                <a:ea typeface="Calibri"/>
                <a:cs typeface="Calibri"/>
              </a:rPr>
              <a:t>- og </a:t>
            </a:r>
            <a:r>
              <a:rPr lang="en-US" b="0" dirty="0" err="1">
                <a:latin typeface="Calibri"/>
                <a:ea typeface="Calibri"/>
                <a:cs typeface="Calibri"/>
              </a:rPr>
              <a:t>omsorgsplasser</a:t>
            </a:r>
            <a:r>
              <a:rPr lang="en-US" b="0" dirty="0">
                <a:latin typeface="Calibri"/>
                <a:ea typeface="Calibri"/>
                <a:cs typeface="Calibri"/>
              </a:rPr>
              <a:t> for barn, </a:t>
            </a:r>
            <a:r>
              <a:rPr lang="en-US" b="0" dirty="0" err="1">
                <a:latin typeface="Calibri"/>
                <a:ea typeface="Calibri"/>
                <a:cs typeface="Calibri"/>
              </a:rPr>
              <a:t>beredskapshjem</a:t>
            </a:r>
            <a:r>
              <a:rPr lang="en-US" b="0" dirty="0">
                <a:latin typeface="Calibri"/>
                <a:ea typeface="Calibri"/>
                <a:cs typeface="Calibri"/>
              </a:rPr>
              <a:t>, </a:t>
            </a:r>
            <a:r>
              <a:rPr lang="en-US" b="0" dirty="0" err="1">
                <a:latin typeface="Calibri"/>
                <a:ea typeface="Calibri"/>
                <a:cs typeface="Calibri"/>
              </a:rPr>
              <a:t>fosterhjem</a:t>
            </a:r>
            <a:r>
              <a:rPr lang="en-US" b="0" dirty="0">
                <a:latin typeface="Calibri"/>
                <a:ea typeface="Calibri"/>
                <a:cs typeface="Calibri"/>
              </a:rPr>
              <a:t> og </a:t>
            </a:r>
            <a:r>
              <a:rPr lang="en-US" b="0" dirty="0" err="1">
                <a:latin typeface="Calibri"/>
                <a:ea typeface="Calibri"/>
                <a:cs typeface="Calibri"/>
              </a:rPr>
              <a:t>ettervern</a:t>
            </a:r>
            <a:r>
              <a:rPr lang="en-US" b="0" dirty="0">
                <a:latin typeface="Calibri"/>
                <a:ea typeface="Calibri"/>
                <a:cs typeface="Calibri"/>
              </a:rPr>
              <a:t> for </a:t>
            </a:r>
            <a:r>
              <a:rPr lang="en-US" b="0" dirty="0" err="1">
                <a:latin typeface="Calibri"/>
                <a:ea typeface="Calibri"/>
                <a:cs typeface="Calibri"/>
              </a:rPr>
              <a:t>ungdom</a:t>
            </a:r>
            <a:r>
              <a:rPr lang="en-US" b="0" dirty="0">
                <a:latin typeface="Calibri"/>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a:ea typeface="Calibri"/>
                <a:cs typeface="Calibri"/>
              </a:rPr>
              <a:t>6: </a:t>
            </a:r>
            <a:r>
              <a:rPr lang="en-US" b="1" dirty="0" err="1">
                <a:latin typeface="Calibri"/>
                <a:ea typeface="Calibri"/>
                <a:cs typeface="Calibri"/>
              </a:rPr>
              <a:t>Opplæring</a:t>
            </a:r>
            <a:r>
              <a:rPr lang="en-US" b="1" dirty="0">
                <a:latin typeface="Calibri"/>
                <a:ea typeface="Calibri"/>
                <a:cs typeface="Calibri"/>
              </a:rPr>
              <a:t>, </a:t>
            </a:r>
            <a:r>
              <a:rPr lang="en-US" b="1" dirty="0" err="1">
                <a:latin typeface="Calibri"/>
                <a:ea typeface="Calibri"/>
                <a:cs typeface="Calibri"/>
              </a:rPr>
              <a:t>utdanning</a:t>
            </a:r>
            <a:r>
              <a:rPr lang="en-US" b="1" dirty="0">
                <a:latin typeface="Calibri"/>
                <a:ea typeface="Calibri"/>
                <a:cs typeface="Calibri"/>
              </a:rPr>
              <a:t> og </a:t>
            </a:r>
            <a:r>
              <a:rPr lang="en-US" b="1" dirty="0" err="1">
                <a:latin typeface="Calibri"/>
                <a:ea typeface="Calibri"/>
                <a:cs typeface="Calibri"/>
              </a:rPr>
              <a:t>kompetanseheving</a:t>
            </a:r>
            <a:endParaRPr lang="en-US" b="1"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latin typeface="Calibri"/>
                <a:ea typeface="Calibri"/>
                <a:cs typeface="Calibri"/>
              </a:rPr>
              <a:t>Innen</a:t>
            </a:r>
            <a:r>
              <a:rPr lang="en-US" b="0" dirty="0">
                <a:latin typeface="Calibri"/>
                <a:ea typeface="Calibri"/>
                <a:cs typeface="Calibri"/>
              </a:rPr>
              <a:t> </a:t>
            </a:r>
            <a:r>
              <a:rPr lang="en-US" b="0" dirty="0" err="1">
                <a:latin typeface="Calibri"/>
                <a:ea typeface="Calibri"/>
                <a:cs typeface="Calibri"/>
              </a:rPr>
              <a:t>dette</a:t>
            </a:r>
            <a:r>
              <a:rPr lang="en-US" b="0" dirty="0">
                <a:latin typeface="Calibri"/>
                <a:ea typeface="Calibri"/>
                <a:cs typeface="Calibri"/>
              </a:rPr>
              <a:t> </a:t>
            </a:r>
            <a:r>
              <a:rPr lang="en-US" b="0" dirty="0" err="1">
                <a:latin typeface="Calibri"/>
                <a:ea typeface="Calibri"/>
                <a:cs typeface="Calibri"/>
              </a:rPr>
              <a:t>formålet</a:t>
            </a:r>
            <a:r>
              <a:rPr lang="en-US" b="0" dirty="0">
                <a:latin typeface="Calibri"/>
                <a:ea typeface="Calibri"/>
                <a:cs typeface="Calibri"/>
              </a:rPr>
              <a:t> driver Frelsesarmeen med </a:t>
            </a:r>
            <a:r>
              <a:rPr lang="en-US" b="0" dirty="0" err="1">
                <a:latin typeface="Calibri"/>
                <a:ea typeface="Calibri"/>
                <a:cs typeface="Calibri"/>
              </a:rPr>
              <a:t>barnehager</a:t>
            </a:r>
            <a:r>
              <a:rPr lang="en-US" b="0" dirty="0">
                <a:latin typeface="Calibri"/>
                <a:ea typeface="Calibri"/>
                <a:cs typeface="Calibri"/>
              </a:rPr>
              <a:t>, </a:t>
            </a:r>
            <a:r>
              <a:rPr lang="en-US" b="0" dirty="0" err="1">
                <a:latin typeface="Calibri"/>
                <a:ea typeface="Calibri"/>
                <a:cs typeface="Calibri"/>
              </a:rPr>
              <a:t>Frelsesarmeens</a:t>
            </a:r>
            <a:r>
              <a:rPr lang="en-US" b="0" dirty="0">
                <a:latin typeface="Calibri"/>
                <a:ea typeface="Calibri"/>
                <a:cs typeface="Calibri"/>
              </a:rPr>
              <a:t> </a:t>
            </a:r>
            <a:r>
              <a:rPr lang="en-US" b="0" dirty="0" err="1">
                <a:latin typeface="Calibri"/>
                <a:ea typeface="Calibri"/>
                <a:cs typeface="Calibri"/>
              </a:rPr>
              <a:t>kurssenter</a:t>
            </a:r>
            <a:r>
              <a:rPr lang="en-US" b="0" dirty="0">
                <a:latin typeface="Calibri"/>
                <a:ea typeface="Calibri"/>
                <a:cs typeface="Calibri"/>
              </a:rPr>
              <a:t> </a:t>
            </a:r>
            <a:r>
              <a:rPr lang="en-US" b="0" dirty="0" err="1">
                <a:latin typeface="Calibri"/>
                <a:ea typeface="Calibri"/>
                <a:cs typeface="Calibri"/>
              </a:rPr>
              <a:t>på</a:t>
            </a:r>
            <a:r>
              <a:rPr lang="en-US" b="0" dirty="0">
                <a:latin typeface="Calibri"/>
                <a:ea typeface="Calibri"/>
                <a:cs typeface="Calibri"/>
              </a:rPr>
              <a:t> Jeløy, Medarbeiderskolen, </a:t>
            </a:r>
            <a:r>
              <a:rPr lang="en-US" b="0" dirty="0" err="1">
                <a:latin typeface="Calibri"/>
                <a:ea typeface="Calibri"/>
                <a:cs typeface="Calibri"/>
              </a:rPr>
              <a:t>Frivillighetskoordinatorer</a:t>
            </a:r>
            <a:r>
              <a:rPr lang="en-US" b="0" dirty="0">
                <a:latin typeface="Calibri"/>
                <a:ea typeface="Calibri"/>
                <a:cs typeface="Calibri"/>
              </a:rPr>
              <a:t>, </a:t>
            </a:r>
            <a:r>
              <a:rPr lang="en-US" b="0" dirty="0" err="1">
                <a:latin typeface="Calibri"/>
                <a:ea typeface="Calibri"/>
                <a:cs typeface="Calibri"/>
              </a:rPr>
              <a:t>Frelsesarmeens</a:t>
            </a:r>
            <a:r>
              <a:rPr lang="en-US" b="0" dirty="0">
                <a:latin typeface="Calibri"/>
                <a:ea typeface="Calibri"/>
                <a:cs typeface="Calibri"/>
              </a:rPr>
              <a:t> </a:t>
            </a:r>
            <a:r>
              <a:rPr lang="en-US" b="0" dirty="0" err="1">
                <a:latin typeface="Calibri"/>
                <a:ea typeface="Calibri"/>
                <a:cs typeface="Calibri"/>
              </a:rPr>
              <a:t>offisersskole</a:t>
            </a:r>
            <a:r>
              <a:rPr lang="en-US" b="0" dirty="0">
                <a:latin typeface="Calibri"/>
                <a:ea typeface="Calibri"/>
                <a:cs typeface="Calibri"/>
              </a:rPr>
              <a:t> og </a:t>
            </a:r>
            <a:r>
              <a:rPr lang="en-US" b="0" dirty="0" err="1">
                <a:latin typeface="Calibri"/>
                <a:ea typeface="Calibri"/>
                <a:cs typeface="Calibri"/>
              </a:rPr>
              <a:t>ungdomsteamet</a:t>
            </a:r>
            <a:r>
              <a:rPr lang="en-US" b="0" dirty="0">
                <a:latin typeface="Calibri"/>
                <a:ea typeface="Calibri"/>
                <a:cs typeface="Calibri"/>
              </a:rPr>
              <a:t> Dynamo.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Calibri"/>
              <a:ea typeface="Calibri"/>
              <a:cs typeface="Calibri"/>
            </a:endParaRPr>
          </a:p>
        </p:txBody>
      </p:sp>
      <p:sp>
        <p:nvSpPr>
          <p:cNvPr id="4" name="Slide Number Placeholder 3"/>
          <p:cNvSpPr>
            <a:spLocks noGrp="1"/>
          </p:cNvSpPr>
          <p:nvPr>
            <p:ph type="sldNum" sz="quarter" idx="5"/>
          </p:nvPr>
        </p:nvSpPr>
        <p:spPr/>
        <p:txBody>
          <a:bodyPr/>
          <a:lstStyle/>
          <a:p>
            <a:fld id="{AFDD5555-5873-C344-BF70-7CBB8FF49E8A}" type="slidenum">
              <a:rPr lang="nb-NO" smtClean="0"/>
              <a:t>4</a:t>
            </a:fld>
            <a:endParaRPr lang="nb-NO"/>
          </a:p>
        </p:txBody>
      </p:sp>
    </p:spTree>
    <p:extLst>
      <p:ext uri="{BB962C8B-B14F-4D97-AF65-F5344CB8AC3E}">
        <p14:creationId xmlns:p14="http://schemas.microsoft.com/office/powerpoint/2010/main" val="4262859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78644-3101-4FC1-4D32-C5D246C3B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BE18AA-B643-0EA9-AC2C-0EF6CC59D3BD}"/>
              </a:ext>
            </a:extLst>
          </p:cNvPr>
          <p:cNvSpPr>
            <a:spLocks noGrp="1" noRot="1" noChangeAspect="1"/>
          </p:cNvSpPr>
          <p:nvPr>
            <p:ph type="sldImg"/>
          </p:nvPr>
        </p:nvSpPr>
        <p:spPr>
          <a:xfrm>
            <a:off x="3884613" y="7567613"/>
            <a:ext cx="2393950" cy="1346200"/>
          </a:xfrm>
        </p:spPr>
        <p:txBody>
          <a:bodyPr/>
          <a:lstStyle/>
          <a:p>
            <a:endParaRPr lang="nb-NO"/>
          </a:p>
        </p:txBody>
      </p:sp>
      <p:sp>
        <p:nvSpPr>
          <p:cNvPr id="3" name="Notes Placeholder 2">
            <a:extLst>
              <a:ext uri="{FF2B5EF4-FFF2-40B4-BE49-F238E27FC236}">
                <a16:creationId xmlns:a16="http://schemas.microsoft.com/office/drawing/2014/main" id="{11A26C0A-8F18-FA66-8EF7-52883F7CA4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Calibri"/>
                <a:ea typeface="Calibri"/>
                <a:cs typeface="Calibri"/>
              </a:rPr>
              <a:t>Arbeidet</a:t>
            </a:r>
            <a:r>
              <a:rPr lang="en-US" dirty="0">
                <a:latin typeface="Calibri"/>
                <a:ea typeface="Calibri"/>
                <a:cs typeface="Calibri"/>
              </a:rPr>
              <a:t> vi </a:t>
            </a:r>
            <a:r>
              <a:rPr lang="en-US" dirty="0" err="1">
                <a:latin typeface="Calibri"/>
                <a:ea typeface="Calibri"/>
                <a:cs typeface="Calibri"/>
              </a:rPr>
              <a:t>utfører</a:t>
            </a:r>
            <a:r>
              <a:rPr lang="en-US" dirty="0">
                <a:latin typeface="Calibri"/>
                <a:ea typeface="Calibri"/>
                <a:cs typeface="Calibri"/>
              </a:rPr>
              <a:t> I Norge, Island og </a:t>
            </a:r>
            <a:r>
              <a:rPr lang="en-US" dirty="0" err="1">
                <a:latin typeface="Calibri"/>
                <a:ea typeface="Calibri"/>
                <a:cs typeface="Calibri"/>
              </a:rPr>
              <a:t>Færøyene</a:t>
            </a:r>
            <a:r>
              <a:rPr lang="en-US" dirty="0">
                <a:latin typeface="Calibri"/>
                <a:ea typeface="Calibri"/>
                <a:cs typeface="Calibri"/>
              </a:rPr>
              <a:t> er </a:t>
            </a:r>
            <a:r>
              <a:rPr lang="en-US" dirty="0" err="1">
                <a:latin typeface="Calibri"/>
                <a:ea typeface="Calibri"/>
                <a:cs typeface="Calibri"/>
              </a:rPr>
              <a:t>kategorisert</a:t>
            </a:r>
            <a:r>
              <a:rPr lang="en-US" dirty="0">
                <a:latin typeface="Calibri"/>
                <a:ea typeface="Calibri"/>
                <a:cs typeface="Calibri"/>
              </a:rPr>
              <a:t> under 11 </a:t>
            </a:r>
            <a:r>
              <a:rPr lang="en-US" dirty="0" err="1">
                <a:latin typeface="Calibri"/>
                <a:ea typeface="Calibri"/>
                <a:cs typeface="Calibri"/>
              </a:rPr>
              <a:t>områder</a:t>
            </a:r>
            <a:r>
              <a:rPr lang="en-US" dirty="0">
                <a:latin typeface="Calibri"/>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latin typeface="Calibri"/>
                <a:ea typeface="Calibri"/>
                <a:cs typeface="Calibri"/>
              </a:rPr>
              <a:t>7: Eldreomsorg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latin typeface="Calibri"/>
                <a:ea typeface="Calibri"/>
                <a:cs typeface="Calibri"/>
              </a:rPr>
              <a:t>Omsorg+ og </a:t>
            </a:r>
            <a:r>
              <a:rPr lang="nb-NO" b="0" dirty="0" err="1">
                <a:latin typeface="Calibri"/>
                <a:ea typeface="Calibri"/>
                <a:cs typeface="Calibri"/>
              </a:rPr>
              <a:t>oppsøkertjeneste</a:t>
            </a:r>
            <a:endParaRPr lang="nb-NO" b="0"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Teisen Omsorg+ er Frelsesarmeens store satsning innen eldreomsorgen i Oslo (87 tilrettelagte leiligheter).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latin typeface="Calibri"/>
                <a:ea typeface="Calibri"/>
                <a:cs typeface="Calibri"/>
              </a:rPr>
              <a:t>8: Samfunnspåvirkning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latin typeface="Calibri"/>
                <a:ea typeface="Calibri"/>
                <a:cs typeface="Calibri"/>
              </a:rPr>
              <a:t>Frelsesarmeen driver med holdningsarbeid (bla. </a:t>
            </a:r>
            <a:r>
              <a:rPr lang="da-DK" b="0" dirty="0"/>
              <a:t>markerer Frelsesarmeen hvert år </a:t>
            </a:r>
            <a:r>
              <a:rPr lang="da-DK" b="0" dirty="0" err="1"/>
              <a:t>Rusfri</a:t>
            </a:r>
            <a:r>
              <a:rPr lang="da-DK" b="0" dirty="0"/>
              <a:t> dag 8. juni</a:t>
            </a:r>
            <a:r>
              <a:rPr lang="nb-NO" b="0" dirty="0">
                <a:latin typeface="Calibri"/>
                <a:ea typeface="Calibri"/>
                <a:cs typeface="Calibri"/>
              </a:rPr>
              <a:t>), tro- og kulturpåvirkning, og politisk påvirkningsarbeid.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latin typeface="Calibri"/>
                <a:ea typeface="Calibri"/>
                <a:cs typeface="Calibri"/>
              </a:rPr>
              <a:t>9: Miljø</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latin typeface="Calibri"/>
                <a:ea typeface="Calibri"/>
                <a:cs typeface="Calibri"/>
              </a:rPr>
              <a:t>Gjennom Fretex driver Frelsesarmeen med gjenbruk og gjenvinning.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latin typeface="Calibri"/>
                <a:ea typeface="Calibri"/>
                <a:cs typeface="Calibri"/>
              </a:rPr>
              <a:t>10: Arbeid og oppfølging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latin typeface="Calibri"/>
                <a:ea typeface="Calibri"/>
                <a:cs typeface="Calibri"/>
              </a:rPr>
              <a:t>Gjennom bla. Fretex, Rusomsorgen og programmet Med håp i bagasjen driver Frelsesarmeen med kartlegging, arbeidstrening og oppfølging samt rådgiving og veiledning for økt sysselsetting.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latin typeface="Calibri"/>
                <a:ea typeface="Calibri"/>
                <a:cs typeface="Calibri"/>
              </a:rPr>
              <a:t>11: Bistands- og nødhjelpsarbeid</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latin typeface="Calibri"/>
                <a:ea typeface="Calibri"/>
                <a:cs typeface="Calibri"/>
              </a:rPr>
              <a:t>Frelsesarmeen arbeider med bistandsprosjekter, nødhjelpsarbeid, fadderprosjekter og støtte til Frelsesarmeens arbeid globalt.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latin typeface="Calibri"/>
              <a:ea typeface="Calibri"/>
              <a:cs typeface="Calibri"/>
            </a:endParaRPr>
          </a:p>
        </p:txBody>
      </p:sp>
      <p:sp>
        <p:nvSpPr>
          <p:cNvPr id="4" name="Slide Number Placeholder 3">
            <a:extLst>
              <a:ext uri="{FF2B5EF4-FFF2-40B4-BE49-F238E27FC236}">
                <a16:creationId xmlns:a16="http://schemas.microsoft.com/office/drawing/2014/main" id="{A60F3A90-6959-590E-AE7F-9E29CDE096E7}"/>
              </a:ext>
            </a:extLst>
          </p:cNvPr>
          <p:cNvSpPr>
            <a:spLocks noGrp="1"/>
          </p:cNvSpPr>
          <p:nvPr>
            <p:ph type="sldNum" sz="quarter" idx="5"/>
          </p:nvPr>
        </p:nvSpPr>
        <p:spPr/>
        <p:txBody>
          <a:bodyPr/>
          <a:lstStyle/>
          <a:p>
            <a:fld id="{AFDD5555-5873-C344-BF70-7CBB8FF49E8A}" type="slidenum">
              <a:rPr lang="nb-NO" smtClean="0"/>
              <a:t>5</a:t>
            </a:fld>
            <a:endParaRPr lang="nb-NO"/>
          </a:p>
        </p:txBody>
      </p:sp>
    </p:spTree>
    <p:extLst>
      <p:ext uri="{BB962C8B-B14F-4D97-AF65-F5344CB8AC3E}">
        <p14:creationId xmlns:p14="http://schemas.microsoft.com/office/powerpoint/2010/main" val="3993867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4613" y="7567613"/>
            <a:ext cx="2393950" cy="1346200"/>
          </a:xfrm>
        </p:spPr>
        <p:txBody>
          <a:bodyPr/>
          <a:lstStyle/>
          <a:p>
            <a:endParaRPr lang="nb-NO"/>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2400" b="1" kern="1200" dirty="0">
                <a:solidFill>
                  <a:schemeClr val="tx1"/>
                </a:solidFill>
                <a:latin typeface="Garamond" charset="0"/>
                <a:ea typeface="Garamond" charset="0"/>
                <a:cs typeface="Garamond" charset="0"/>
              </a:rPr>
              <a:t>Som medlem, frivillig og medarbeider i Frelsesarmeen er du Frelsesarmeen for dem du møter gjennom korpset og i din tjeneste.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2400" b="1" kern="1200" dirty="0">
              <a:solidFill>
                <a:schemeClr val="tx1"/>
              </a:solidFill>
              <a:latin typeface="Garamond" charset="0"/>
              <a:ea typeface="Garamond" charset="0"/>
              <a:cs typeface="Garamon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2400" b="0" kern="1200" dirty="0">
                <a:solidFill>
                  <a:schemeClr val="tx1"/>
                </a:solidFill>
                <a:latin typeface="Garamond" charset="0"/>
                <a:ea typeface="Garamond" charset="0"/>
                <a:cs typeface="Garamond" charset="0"/>
              </a:rPr>
              <a:t>Da er det også nyttig at du har et overblikk og innblikk i hvordan Frelsesarmeens økonomi 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2400" b="0" kern="1200" dirty="0">
              <a:solidFill>
                <a:schemeClr val="tx1"/>
              </a:solidFill>
              <a:latin typeface="Garamond" charset="0"/>
              <a:ea typeface="Garamond" charset="0"/>
              <a:cs typeface="Garamon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2400" b="0" dirty="0"/>
              <a:t>Så, hva bruker vi pengene på – og hvor kommer pengene fra?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2400" b="0" kern="1200" dirty="0">
              <a:solidFill>
                <a:schemeClr val="tx1"/>
              </a:solidFill>
              <a:latin typeface="Garamond" charset="0"/>
              <a:ea typeface="Garamond" charset="0"/>
              <a:cs typeface="Garamon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2400" b="0" dirty="0"/>
              <a:t>Som du ser er det Fretex, barne- og familievernet, rusomsorgen og nærmiljøkirkene («korpsene») som utgjør hovedområdene økonomisk sett.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2400" b="0" dirty="0"/>
              <a:t>Men i Frelsesarmeen vurderer vi ikke viktigheten av virksomhetsområder ut fra økonomi alene, vi ser på betydningen arbeidet har for enkeltmenneskene vi når med arbeidet vårt.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2400" b="0" kern="1200" dirty="0">
              <a:solidFill>
                <a:schemeClr val="tx1"/>
              </a:solidFill>
              <a:latin typeface="Garamond" charset="0"/>
              <a:ea typeface="Garamond" charset="0"/>
              <a:cs typeface="Garamond" charset="0"/>
            </a:endParaRPr>
          </a:p>
          <a:p>
            <a:endParaRPr lang="en-US" b="0" dirty="0">
              <a:latin typeface="Calibri"/>
              <a:ea typeface="Calibri"/>
              <a:cs typeface="Calibri"/>
            </a:endParaRPr>
          </a:p>
        </p:txBody>
      </p:sp>
      <p:sp>
        <p:nvSpPr>
          <p:cNvPr id="4" name="Slide Number Placeholder 3"/>
          <p:cNvSpPr>
            <a:spLocks noGrp="1"/>
          </p:cNvSpPr>
          <p:nvPr>
            <p:ph type="sldNum" sz="quarter" idx="5"/>
          </p:nvPr>
        </p:nvSpPr>
        <p:spPr/>
        <p:txBody>
          <a:bodyPr/>
          <a:lstStyle/>
          <a:p>
            <a:fld id="{AFDD5555-5873-C344-BF70-7CBB8FF49E8A}" type="slidenum">
              <a:rPr lang="nb-NO" smtClean="0"/>
              <a:t>6</a:t>
            </a:fld>
            <a:endParaRPr lang="nb-NO"/>
          </a:p>
        </p:txBody>
      </p:sp>
    </p:spTree>
    <p:extLst>
      <p:ext uri="{BB962C8B-B14F-4D97-AF65-F5344CB8AC3E}">
        <p14:creationId xmlns:p14="http://schemas.microsoft.com/office/powerpoint/2010/main" val="3272303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A9C14-BE0E-DB93-3396-3E4317D485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D00B8-F673-28FC-55B1-7FD2AFB955C9}"/>
              </a:ext>
            </a:extLst>
          </p:cNvPr>
          <p:cNvSpPr>
            <a:spLocks noGrp="1" noRot="1" noChangeAspect="1"/>
          </p:cNvSpPr>
          <p:nvPr>
            <p:ph type="sldImg"/>
          </p:nvPr>
        </p:nvSpPr>
        <p:spPr>
          <a:xfrm>
            <a:off x="3884613" y="7567613"/>
            <a:ext cx="2393950" cy="1346200"/>
          </a:xfrm>
        </p:spPr>
        <p:txBody>
          <a:bodyPr/>
          <a:lstStyle/>
          <a:p>
            <a:endParaRPr lang="nb-NO"/>
          </a:p>
        </p:txBody>
      </p:sp>
      <p:sp>
        <p:nvSpPr>
          <p:cNvPr id="3" name="Notes Placeholder 2">
            <a:extLst>
              <a:ext uri="{FF2B5EF4-FFF2-40B4-BE49-F238E27FC236}">
                <a16:creationId xmlns:a16="http://schemas.microsoft.com/office/drawing/2014/main" id="{FA89EBBA-8D61-A4CF-8788-EB02FF9908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2400" b="1" kern="1200" dirty="0">
                <a:solidFill>
                  <a:schemeClr val="tx1"/>
                </a:solidFill>
                <a:latin typeface="Garamond" charset="0"/>
                <a:ea typeface="Garamond" charset="0"/>
                <a:cs typeface="Garamond" charset="0"/>
              </a:rPr>
              <a:t>Men hvordan finansieres dette arbeidet?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2400" b="1" kern="1200" dirty="0">
              <a:solidFill>
                <a:schemeClr val="tx1"/>
              </a:solidFill>
              <a:latin typeface="Garamond" charset="0"/>
              <a:ea typeface="Garamond" charset="0"/>
              <a:cs typeface="Garamond" charset="0"/>
            </a:endParaRPr>
          </a:p>
          <a:p>
            <a:r>
              <a:rPr lang="nb-NO" sz="2400" b="0" dirty="0"/>
              <a:t>Frelsesarmeen har helt siden starten sett det som både naturlig og viktig å engasjere storsamfunnet i spleiselaget for å realisere oppdraget. Når oppdraget i så stor grad handler om å møte behovene til folk flest, og særlig dem som faller mellom stolene i velferdsstaten, er det helt naturlig.  </a:t>
            </a:r>
          </a:p>
          <a:p>
            <a:endParaRPr lang="nb-NO" sz="2400" b="0" dirty="0"/>
          </a:p>
          <a:p>
            <a:r>
              <a:rPr lang="nb-NO" sz="2400" b="0" dirty="0"/>
              <a:t>Helt fra sosialpioneren Othilie Tonnings tid – hun som sto bak innføringen av julegryta, aldershjem og en lang rekke andre sosialinstitusjoner – har Frelsesarmeen sett det som sin oppgave å identifisere behovene i samfunnet, gjøre noe med dem, og så langt det er mulig sørge for finansiering fra ulike støttespillere.  </a:t>
            </a:r>
          </a:p>
          <a:p>
            <a:endParaRPr lang="nb-NO" sz="2400" b="0" dirty="0"/>
          </a:p>
          <a:p>
            <a:r>
              <a:rPr lang="nb-NO" sz="2400" b="0" dirty="0"/>
              <a:t>Denne grunntanken gjenspeiles også i Frelsesarmeens økonomi i dag. Som du kan se av kakediagrammet nedenfor er det bortimot halvparten av omsetningen på 1,6 milliarder kroner som kommer fra offentlige midler. Legg også merke til at dette ikke er et generelt «statstilskudd» eller frie midler som Frelsesarmeen kan bruke som vi vil. Det er derimot midler som er betrodd oss på bakgrunn av søknader, avtaler, tilskuddsordninger eller annet for å løse konkrete oppgaver.</a:t>
            </a:r>
          </a:p>
          <a:p>
            <a:endParaRPr lang="nb-NO" sz="2400" b="0" kern="1200" dirty="0">
              <a:solidFill>
                <a:schemeClr val="tx1"/>
              </a:solidFill>
              <a:latin typeface="Garamond" charset="0"/>
              <a:ea typeface="Garamond" charset="0"/>
              <a:cs typeface="Garamond" charset="0"/>
            </a:endParaRPr>
          </a:p>
          <a:p>
            <a:r>
              <a:rPr lang="nb-NO" sz="2400" b="0" dirty="0"/>
              <a:t>«Inntekter fra formålsaktiviteter» er det man kaller det i regnskapsstandarden for ideell sektor som Frelsesarmeen rapporterer i, når man skaper verdier på å utføre oppdraget sitt. Konkret hos oss handler det om midlene som genereres gjennom Fretex sin virksomhet.  </a:t>
            </a:r>
          </a:p>
          <a:p>
            <a:r>
              <a:rPr lang="nb-NO" sz="2400" b="0" dirty="0"/>
              <a:t>Legg også merke til at innsamlede midler, herunder testamentariske gaver, er en betydelig del av Frelsesarmeens inntekter – og en del av inntektsgrunnlaget som er helt avgjørende for at Frelsesarmeen skal ha handlingsrom og muskler til å gå i gang med nye samfunnsutfordringer, eller tiltak som er utenfor offentlige budsjetter. Lavterskeltilbud, møteplasser, gudstjenestetilbud, korps/nærmiljøkirker, julegryta, familiestøtteprogrammer er noen av mange viktige stikkord her.  </a:t>
            </a:r>
          </a:p>
          <a:p>
            <a:r>
              <a:rPr lang="nb-NO" sz="2400" b="0" dirty="0"/>
              <a:t>Frelsesarmeen er for øvrig medlem av Innsamlingskontrollen og har en administrasjonsprosent på kun 2,7 % (tall fra 2023).  </a:t>
            </a:r>
          </a:p>
          <a:p>
            <a:r>
              <a:rPr lang="nb-NO" sz="2400" b="0" dirty="0"/>
              <a:t>Frelsesarmeens regnskaper er offentlig tilgjengelige gjennom Brønnøysund.</a:t>
            </a:r>
          </a:p>
          <a:p>
            <a:r>
              <a:rPr lang="nb-NO" sz="2400" b="0" dirty="0"/>
              <a:t>Årsmeldingen til Frelsesarmeen kan du lese </a:t>
            </a:r>
            <a:r>
              <a:rPr lang="nb-NO" sz="2400" b="0" dirty="0">
                <a:hlinkClick r:id="rId3"/>
              </a:rPr>
              <a:t>her.</a:t>
            </a:r>
            <a:endParaRPr lang="nb-NO" sz="2400" b="0" dirty="0"/>
          </a:p>
          <a:p>
            <a:endParaRPr lang="nb-NO" sz="2400" b="0" kern="1200" dirty="0">
              <a:solidFill>
                <a:schemeClr val="tx1"/>
              </a:solidFill>
              <a:latin typeface="Garamond" charset="0"/>
              <a:ea typeface="Garamond" charset="0"/>
              <a:cs typeface="Garamond" charset="0"/>
            </a:endParaRPr>
          </a:p>
          <a:p>
            <a:endParaRPr lang="en-US" b="0" dirty="0">
              <a:latin typeface="Calibri"/>
              <a:ea typeface="Calibri"/>
              <a:cs typeface="Calibri"/>
            </a:endParaRPr>
          </a:p>
        </p:txBody>
      </p:sp>
      <p:sp>
        <p:nvSpPr>
          <p:cNvPr id="4" name="Slide Number Placeholder 3">
            <a:extLst>
              <a:ext uri="{FF2B5EF4-FFF2-40B4-BE49-F238E27FC236}">
                <a16:creationId xmlns:a16="http://schemas.microsoft.com/office/drawing/2014/main" id="{46407A7C-9B7B-20A5-0184-5D174E90ED16}"/>
              </a:ext>
            </a:extLst>
          </p:cNvPr>
          <p:cNvSpPr>
            <a:spLocks noGrp="1"/>
          </p:cNvSpPr>
          <p:nvPr>
            <p:ph type="sldNum" sz="quarter" idx="5"/>
          </p:nvPr>
        </p:nvSpPr>
        <p:spPr/>
        <p:txBody>
          <a:bodyPr/>
          <a:lstStyle/>
          <a:p>
            <a:fld id="{AFDD5555-5873-C344-BF70-7CBB8FF49E8A}" type="slidenum">
              <a:rPr lang="nb-NO" smtClean="0"/>
              <a:t>7</a:t>
            </a:fld>
            <a:endParaRPr lang="nb-NO"/>
          </a:p>
        </p:txBody>
      </p:sp>
    </p:spTree>
    <p:extLst>
      <p:ext uri="{BB962C8B-B14F-4D97-AF65-F5344CB8AC3E}">
        <p14:creationId xmlns:p14="http://schemas.microsoft.com/office/powerpoint/2010/main" val="1618089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4DC3E-62BE-5DC5-AB14-A95CDE32F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20548-8077-11F1-3ADB-74778CF30FC9}"/>
              </a:ext>
            </a:extLst>
          </p:cNvPr>
          <p:cNvSpPr>
            <a:spLocks noGrp="1" noRot="1" noChangeAspect="1"/>
          </p:cNvSpPr>
          <p:nvPr>
            <p:ph type="sldImg"/>
          </p:nvPr>
        </p:nvSpPr>
        <p:spPr>
          <a:xfrm>
            <a:off x="3884613" y="7567613"/>
            <a:ext cx="2393950" cy="1346200"/>
          </a:xfrm>
        </p:spPr>
        <p:txBody>
          <a:bodyPr/>
          <a:lstStyle/>
          <a:p>
            <a:endParaRPr lang="nb-NO"/>
          </a:p>
        </p:txBody>
      </p:sp>
      <p:sp>
        <p:nvSpPr>
          <p:cNvPr id="3" name="Notes Placeholder 2">
            <a:extLst>
              <a:ext uri="{FF2B5EF4-FFF2-40B4-BE49-F238E27FC236}">
                <a16:creationId xmlns:a16="http://schemas.microsoft.com/office/drawing/2014/main" id="{9370D7E3-0204-A0D1-AEEB-032B56FFE613}"/>
              </a:ext>
            </a:extLst>
          </p:cNvPr>
          <p:cNvSpPr>
            <a:spLocks noGrp="1"/>
          </p:cNvSpPr>
          <p:nvPr>
            <p:ph type="body" idx="1"/>
          </p:nvPr>
        </p:nvSpPr>
        <p:spPr/>
        <p:txBody>
          <a:bodyPr/>
          <a:lstStyle/>
          <a:p>
            <a:r>
              <a:rPr lang="nb-NO" dirty="0"/>
              <a:t>Frelsesarmeen er en global bevegelse, med et utstrakt arbeid på 6 kontinenter. </a:t>
            </a:r>
          </a:p>
          <a:p>
            <a:endParaRPr lang="nb-NO" dirty="0"/>
          </a:p>
          <a:p>
            <a:r>
              <a:rPr lang="nb-NO" b="0" dirty="0"/>
              <a:t>Mye er likt fra land til land – stort sett overalt bruker vi den sammen militærmetaforen og strukturen, gjenkjennelige uniformer (tilpasset den lokale kulturen), og mange av de samme symbolene. Vi har det samme, helhetlige oppdraget med å tilby suppe, såpe og frelse uten diskriminering. </a:t>
            </a:r>
          </a:p>
          <a:p>
            <a:r>
              <a:rPr lang="nb-NO" b="0" dirty="0"/>
              <a:t>Mye er også ulikt mellom de landene der vi jobber – blant annet når det kommer til kultur, religions- og ytringsfrihet, anerkjennelse og støtte fra samfunnet, størrelse og økonomi.</a:t>
            </a:r>
          </a:p>
          <a:p>
            <a:r>
              <a:rPr lang="nb-NO" b="0" dirty="0"/>
              <a:t>I noen land, som Australia, New Zealand, og Norge, har Frelsesarmeen vært en del av samfunnsbildet i hele landets moderne, uavhengige historie og har bred anerkjennelse i samfunnet. Noen steder, som i Bangladesh eller Pakistan, er vi en bitteliten del av en religiøs minoritet. Noen steder, som i store deler av Afrika og USA er vi langt større enn her i Norge, andre steder, som i Midtøsten, langt mindre.</a:t>
            </a:r>
          </a:p>
          <a:p>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Frelsesarmeens arbeid globalt er organisert i 60 territorier fordelt på fem soner – Nord/ Sør-Amerika, Europa, Afrika, Sør-Asia, og Sør-Øst-Asia/ Oseania.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globale arbeidet koordineres av et internasjonalt hovedkvarter som befinner seg i London, og ledes av en verdensleder med tittelen General. </a:t>
            </a:r>
          </a:p>
          <a:p>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Calibri"/>
              <a:ea typeface="Calibri"/>
              <a:cs typeface="Calibri"/>
            </a:endParaRPr>
          </a:p>
        </p:txBody>
      </p:sp>
      <p:sp>
        <p:nvSpPr>
          <p:cNvPr id="4" name="Slide Number Placeholder 3">
            <a:extLst>
              <a:ext uri="{FF2B5EF4-FFF2-40B4-BE49-F238E27FC236}">
                <a16:creationId xmlns:a16="http://schemas.microsoft.com/office/drawing/2014/main" id="{9C75665A-522A-7E50-F339-0270EC200A05}"/>
              </a:ext>
            </a:extLst>
          </p:cNvPr>
          <p:cNvSpPr>
            <a:spLocks noGrp="1"/>
          </p:cNvSpPr>
          <p:nvPr>
            <p:ph type="sldNum" sz="quarter" idx="5"/>
          </p:nvPr>
        </p:nvSpPr>
        <p:spPr/>
        <p:txBody>
          <a:bodyPr/>
          <a:lstStyle/>
          <a:p>
            <a:fld id="{AFDD5555-5873-C344-BF70-7CBB8FF49E8A}" type="slidenum">
              <a:rPr lang="nb-NO" smtClean="0"/>
              <a:t>8</a:t>
            </a:fld>
            <a:endParaRPr lang="nb-NO"/>
          </a:p>
        </p:txBody>
      </p:sp>
    </p:spTree>
    <p:extLst>
      <p:ext uri="{BB962C8B-B14F-4D97-AF65-F5344CB8AC3E}">
        <p14:creationId xmlns:p14="http://schemas.microsoft.com/office/powerpoint/2010/main" val="4124903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5DE9D-F692-25FF-3C72-8B18E85F2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4494D1-2BB9-FC05-50DA-AD0E0BDA0F77}"/>
              </a:ext>
            </a:extLst>
          </p:cNvPr>
          <p:cNvSpPr>
            <a:spLocks noGrp="1" noRot="1" noChangeAspect="1"/>
          </p:cNvSpPr>
          <p:nvPr>
            <p:ph type="sldImg"/>
          </p:nvPr>
        </p:nvSpPr>
        <p:spPr>
          <a:xfrm>
            <a:off x="3884613" y="7567613"/>
            <a:ext cx="2393950" cy="1346200"/>
          </a:xfrm>
        </p:spPr>
        <p:txBody>
          <a:bodyPr/>
          <a:lstStyle/>
          <a:p>
            <a:endParaRPr lang="nb-NO"/>
          </a:p>
        </p:txBody>
      </p:sp>
      <p:sp>
        <p:nvSpPr>
          <p:cNvPr id="3" name="Notes Placeholder 2">
            <a:extLst>
              <a:ext uri="{FF2B5EF4-FFF2-40B4-BE49-F238E27FC236}">
                <a16:creationId xmlns:a16="http://schemas.microsoft.com/office/drawing/2014/main" id="{AA3E2D58-139B-28C2-989B-DEDAA8D46B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Verdens land har gått sammen om å definere 17 bærekraftsmål, beskrevet som «verdens felles arbeidsplan for å utrydde fattigdom, bekjempe ulikhet og stoppe klimaendringene innen 2030».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Et av målene i planen er å utrydde ekstrem fattigdom! Det er et mål som kan høres utopisk ut – men i lys av det verden har fått til de siste tiårene, er det et helt naturlig og realistisk mål å sette seg.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p>
          <a:p>
            <a:r>
              <a:rPr lang="nb-NO" b="0" dirty="0"/>
              <a:t>Disse målene stiller Frelsesarmeen seg bak, og våre internasjonale prosjekter rapporterer på hvordan de bidrar inn mot de ulike målene. </a:t>
            </a:r>
          </a:p>
          <a:p>
            <a:r>
              <a:rPr lang="nb-NO" b="0" dirty="0"/>
              <a:t>Men dette er ikke bare mål som gjelder «fattige land» - dette er mål som gjelder alle land i verden, inkludert Norge. </a:t>
            </a:r>
          </a:p>
          <a:p>
            <a:r>
              <a:rPr lang="nb-NO" b="0" dirty="0"/>
              <a:t>Frelsesarmeen erfarer i det daglige at også her i Norge, et av verdens rikeste land, finnes det mange mennesker som har det vanskelig. Det er med andre ord fortsatt mye å ta tak i, både lokalt og globalt. </a:t>
            </a:r>
          </a:p>
          <a:p>
            <a:r>
              <a:rPr lang="nb-NO" b="0" dirty="0"/>
              <a:t>Og på samme måte som her i Norge jobber Frelsesarmeen internasjonalt aktivt for å ta tak i noen av de store gjenværende utfordringene. </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Calibri"/>
              <a:ea typeface="Calibri"/>
              <a:cs typeface="Calibri"/>
            </a:endParaRPr>
          </a:p>
        </p:txBody>
      </p:sp>
      <p:sp>
        <p:nvSpPr>
          <p:cNvPr id="4" name="Slide Number Placeholder 3">
            <a:extLst>
              <a:ext uri="{FF2B5EF4-FFF2-40B4-BE49-F238E27FC236}">
                <a16:creationId xmlns:a16="http://schemas.microsoft.com/office/drawing/2014/main" id="{E5C83123-393D-8C21-8569-42728159B8C0}"/>
              </a:ext>
            </a:extLst>
          </p:cNvPr>
          <p:cNvSpPr>
            <a:spLocks noGrp="1"/>
          </p:cNvSpPr>
          <p:nvPr>
            <p:ph type="sldNum" sz="quarter" idx="5"/>
          </p:nvPr>
        </p:nvSpPr>
        <p:spPr/>
        <p:txBody>
          <a:bodyPr/>
          <a:lstStyle/>
          <a:p>
            <a:fld id="{AFDD5555-5873-C344-BF70-7CBB8FF49E8A}" type="slidenum">
              <a:rPr lang="nb-NO" smtClean="0"/>
              <a:t>9</a:t>
            </a:fld>
            <a:endParaRPr lang="nb-NO"/>
          </a:p>
        </p:txBody>
      </p:sp>
    </p:spTree>
    <p:extLst>
      <p:ext uri="{BB962C8B-B14F-4D97-AF65-F5344CB8AC3E}">
        <p14:creationId xmlns:p14="http://schemas.microsoft.com/office/powerpoint/2010/main" val="3537054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5E41E-0AAE-AF4B-17B0-6C76154E8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DE91D-950B-E1A4-1253-F3A2D51D736C}"/>
              </a:ext>
            </a:extLst>
          </p:cNvPr>
          <p:cNvSpPr>
            <a:spLocks noGrp="1" noRot="1" noChangeAspect="1"/>
          </p:cNvSpPr>
          <p:nvPr>
            <p:ph type="sldImg"/>
          </p:nvPr>
        </p:nvSpPr>
        <p:spPr>
          <a:xfrm>
            <a:off x="3884613" y="7567613"/>
            <a:ext cx="2393950" cy="1346200"/>
          </a:xfrm>
        </p:spPr>
        <p:txBody>
          <a:bodyPr/>
          <a:lstStyle/>
          <a:p>
            <a:endParaRPr lang="nb-NO"/>
          </a:p>
        </p:txBody>
      </p:sp>
      <p:sp>
        <p:nvSpPr>
          <p:cNvPr id="3" name="Notes Placeholder 2">
            <a:extLst>
              <a:ext uri="{FF2B5EF4-FFF2-40B4-BE49-F238E27FC236}">
                <a16:creationId xmlns:a16="http://schemas.microsoft.com/office/drawing/2014/main" id="{13DAEDBD-CE6A-80FE-5380-C7D7FB5FA053}"/>
              </a:ext>
            </a:extLst>
          </p:cNvPr>
          <p:cNvSpPr>
            <a:spLocks noGrp="1"/>
          </p:cNvSpPr>
          <p:nvPr>
            <p:ph type="body" idx="1"/>
          </p:nvPr>
        </p:nvSpPr>
        <p:spPr/>
        <p:txBody>
          <a:bodyPr/>
          <a:lstStyle/>
          <a:p>
            <a:r>
              <a:rPr lang="nb-NO" b="0" dirty="0"/>
              <a:t>Internasjonal solidaritet har vært et kjennetegn ved Frelsesarmeen fra begynnelsen av. Dette har muliggjort at Frelsesarmeen har hatt mulighet til å utvide og tilby suppe, såpe og frelse også i land der det ikke er like lett å mobilisere økonomisk støtte til arbeidet. </a:t>
            </a:r>
          </a:p>
          <a:p>
            <a:r>
              <a:rPr lang="nb-NO" b="0" dirty="0"/>
              <a:t>Norge er et av de landene i Frelsesarmeen som gir et betydelig bidrag til videreutviklingen av arbeidet internasjonalt. </a:t>
            </a:r>
          </a:p>
          <a:p>
            <a:r>
              <a:rPr lang="nb-NO" b="0" dirty="0"/>
              <a:t>I Norge koordineres støtten til Frelsesarmeens internasjonale arbeid av seksjon for internasjonal utvikling på Hovedkvarteret i Oslo. </a:t>
            </a:r>
          </a:p>
          <a:p>
            <a:r>
              <a:rPr lang="nb-NO" b="0" dirty="0"/>
              <a:t>Seksjonens visjon er å bidra til en rettferdig og bærekraftig verden. Dette gjør vi gjennom å støtte prosjekter og arbeid drevet av Frelsesarmeen rundt omkring i over 20 samarbeidsland. </a:t>
            </a:r>
          </a:p>
          <a:p>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Alle prosjekter er basert på behov i lokalsamfunnet og troen på at alle mennesker er like verdifulle.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Prosjektene utvikles og implementeres av Frelsesarmeen i partnerlandet, mens seksjon for internasjonal utvikling bidrar med støtte til planlegging, kvalitetssikring, oppfølging og finansiering. </a:t>
            </a:r>
          </a:p>
          <a:p>
            <a:endParaRPr lang="nb-NO" b="0" dirty="0"/>
          </a:p>
          <a:p>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Calibri"/>
              <a:ea typeface="Calibri"/>
              <a:cs typeface="Calibri"/>
            </a:endParaRPr>
          </a:p>
        </p:txBody>
      </p:sp>
      <p:sp>
        <p:nvSpPr>
          <p:cNvPr id="4" name="Slide Number Placeholder 3">
            <a:extLst>
              <a:ext uri="{FF2B5EF4-FFF2-40B4-BE49-F238E27FC236}">
                <a16:creationId xmlns:a16="http://schemas.microsoft.com/office/drawing/2014/main" id="{7BE88D24-A640-ACF3-162C-B9F138C9EA6D}"/>
              </a:ext>
            </a:extLst>
          </p:cNvPr>
          <p:cNvSpPr>
            <a:spLocks noGrp="1"/>
          </p:cNvSpPr>
          <p:nvPr>
            <p:ph type="sldNum" sz="quarter" idx="5"/>
          </p:nvPr>
        </p:nvSpPr>
        <p:spPr/>
        <p:txBody>
          <a:bodyPr/>
          <a:lstStyle/>
          <a:p>
            <a:fld id="{AFDD5555-5873-C344-BF70-7CBB8FF49E8A}" type="slidenum">
              <a:rPr lang="nb-NO" smtClean="0"/>
              <a:t>10</a:t>
            </a:fld>
            <a:endParaRPr lang="nb-NO"/>
          </a:p>
        </p:txBody>
      </p:sp>
    </p:spTree>
    <p:extLst>
      <p:ext uri="{BB962C8B-B14F-4D97-AF65-F5344CB8AC3E}">
        <p14:creationId xmlns:p14="http://schemas.microsoft.com/office/powerpoint/2010/main" val="31761995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Forside uten bilde">
    <p:spTree>
      <p:nvGrpSpPr>
        <p:cNvPr id="1" name=""/>
        <p:cNvGrpSpPr/>
        <p:nvPr/>
      </p:nvGrpSpPr>
      <p:grpSpPr>
        <a:xfrm>
          <a:off x="0" y="0"/>
          <a:ext cx="0" cy="0"/>
          <a:chOff x="0" y="0"/>
          <a:chExt cx="0" cy="0"/>
        </a:xfrm>
      </p:grpSpPr>
      <p:pic>
        <p:nvPicPr>
          <p:cNvPr id="11" name="Bilde 10" descr="Et bilde som inneholder skater, fisk&#10;&#10;Automatisk generert beskrivelse">
            <a:extLst>
              <a:ext uri="{FF2B5EF4-FFF2-40B4-BE49-F238E27FC236}">
                <a16:creationId xmlns:a16="http://schemas.microsoft.com/office/drawing/2014/main" id="{8EEEBECA-FF5C-7544-88D8-32F489FCB4B1}"/>
              </a:ext>
            </a:extLst>
          </p:cNvPr>
          <p:cNvPicPr>
            <a:picLocks noChangeAspect="1"/>
          </p:cNvPicPr>
          <p:nvPr userDrawn="1"/>
        </p:nvPicPr>
        <p:blipFill>
          <a:blip r:embed="rId2"/>
          <a:stretch>
            <a:fillRect/>
          </a:stretch>
        </p:blipFill>
        <p:spPr>
          <a:xfrm>
            <a:off x="3175" y="0"/>
            <a:ext cx="12185650" cy="6858000"/>
          </a:xfrm>
          <a:prstGeom prst="rect">
            <a:avLst/>
          </a:prstGeom>
        </p:spPr>
      </p:pic>
      <p:sp>
        <p:nvSpPr>
          <p:cNvPr id="2" name="Tittel 1"/>
          <p:cNvSpPr>
            <a:spLocks noGrp="1"/>
          </p:cNvSpPr>
          <p:nvPr>
            <p:ph type="title"/>
          </p:nvPr>
        </p:nvSpPr>
        <p:spPr>
          <a:xfrm>
            <a:off x="3082540" y="666350"/>
            <a:ext cx="8624552" cy="2852737"/>
          </a:xfrm>
        </p:spPr>
        <p:txBody>
          <a:bodyPr anchor="b">
            <a:normAutofit/>
          </a:bodyPr>
          <a:lstStyle>
            <a:lvl1pPr algn="l">
              <a:defRPr sz="4800">
                <a:solidFill>
                  <a:schemeClr val="tx1"/>
                </a:solidFill>
              </a:defRPr>
            </a:lvl1pPr>
          </a:lstStyle>
          <a:p>
            <a:r>
              <a:rPr lang="nb-NO"/>
              <a:t>Klikk for å redigere tittelstil</a:t>
            </a:r>
          </a:p>
        </p:txBody>
      </p:sp>
      <p:sp>
        <p:nvSpPr>
          <p:cNvPr id="3" name="Plassholder for tekst 2"/>
          <p:cNvSpPr>
            <a:spLocks noGrp="1"/>
          </p:cNvSpPr>
          <p:nvPr>
            <p:ph type="body" idx="1"/>
          </p:nvPr>
        </p:nvSpPr>
        <p:spPr>
          <a:xfrm>
            <a:off x="3077625" y="3676403"/>
            <a:ext cx="8624552" cy="1500187"/>
          </a:xfrm>
          <a:prstGeom prst="rect">
            <a:avLst/>
          </a:prstGeom>
        </p:spPr>
        <p:txBody>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9" name="Bilde 8">
            <a:extLst>
              <a:ext uri="{FF2B5EF4-FFF2-40B4-BE49-F238E27FC236}">
                <a16:creationId xmlns:a16="http://schemas.microsoft.com/office/drawing/2014/main" id="{F158AE7E-0426-C441-9215-1E53517AC8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69945" y="2818171"/>
            <a:ext cx="1057618" cy="1221655"/>
          </a:xfrm>
          <a:prstGeom prst="rect">
            <a:avLst/>
          </a:prstGeom>
        </p:spPr>
      </p:pic>
    </p:spTree>
    <p:extLst>
      <p:ext uri="{BB962C8B-B14F-4D97-AF65-F5344CB8AC3E}">
        <p14:creationId xmlns:p14="http://schemas.microsoft.com/office/powerpoint/2010/main" val="17699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 deler - tittel høyre + tekst">
    <p:spTree>
      <p:nvGrpSpPr>
        <p:cNvPr id="1" name=""/>
        <p:cNvGrpSpPr/>
        <p:nvPr/>
      </p:nvGrpSpPr>
      <p:grpSpPr>
        <a:xfrm>
          <a:off x="0" y="0"/>
          <a:ext cx="0" cy="0"/>
          <a:chOff x="0" y="0"/>
          <a:chExt cx="0" cy="0"/>
        </a:xfrm>
      </p:grpSpPr>
      <p:pic>
        <p:nvPicPr>
          <p:cNvPr id="11" name="Bilde 10" descr="Et bilde som inneholder skater&#10;&#10;Automatisk generert beskrivelse">
            <a:extLst>
              <a:ext uri="{FF2B5EF4-FFF2-40B4-BE49-F238E27FC236}">
                <a16:creationId xmlns:a16="http://schemas.microsoft.com/office/drawing/2014/main" id="{DBCB096F-ED15-A645-A2D9-33A53E03897B}"/>
              </a:ext>
            </a:extLst>
          </p:cNvPr>
          <p:cNvPicPr>
            <a:picLocks noChangeAspect="1"/>
          </p:cNvPicPr>
          <p:nvPr userDrawn="1"/>
        </p:nvPicPr>
        <p:blipFill>
          <a:blip r:embed="rId2"/>
          <a:stretch>
            <a:fillRect/>
          </a:stretch>
        </p:blipFill>
        <p:spPr>
          <a:xfrm>
            <a:off x="6096000" y="0"/>
            <a:ext cx="6096000" cy="6858000"/>
          </a:xfrm>
          <a:prstGeom prst="rect">
            <a:avLst/>
          </a:prstGeom>
        </p:spPr>
      </p:pic>
      <p:sp>
        <p:nvSpPr>
          <p:cNvPr id="6" name="Plassholder for bilde 5"/>
          <p:cNvSpPr>
            <a:spLocks noGrp="1"/>
          </p:cNvSpPr>
          <p:nvPr>
            <p:ph type="pic" sz="quarter" idx="10"/>
          </p:nvPr>
        </p:nvSpPr>
        <p:spPr>
          <a:xfrm>
            <a:off x="0" y="0"/>
            <a:ext cx="6096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
        <p:nvSpPr>
          <p:cNvPr id="5" name="Tittel 4">
            <a:extLst>
              <a:ext uri="{FF2B5EF4-FFF2-40B4-BE49-F238E27FC236}">
                <a16:creationId xmlns:a16="http://schemas.microsoft.com/office/drawing/2014/main" id="{120B2DF2-4B97-2F49-A47B-30308BE49FE7}"/>
              </a:ext>
            </a:extLst>
          </p:cNvPr>
          <p:cNvSpPr>
            <a:spLocks noGrp="1"/>
          </p:cNvSpPr>
          <p:nvPr>
            <p:ph type="title"/>
          </p:nvPr>
        </p:nvSpPr>
        <p:spPr>
          <a:xfrm>
            <a:off x="6442364" y="218167"/>
            <a:ext cx="5403272" cy="1284061"/>
          </a:xfrm>
        </p:spPr>
        <p:txBody>
          <a:bodyPr>
            <a:noAutofit/>
          </a:bodyPr>
          <a:lstStyle>
            <a:lvl1pPr>
              <a:defRPr sz="4500">
                <a:solidFill>
                  <a:schemeClr val="tx1"/>
                </a:solidFill>
              </a:defRPr>
            </a:lvl1pPr>
          </a:lstStyle>
          <a:p>
            <a:r>
              <a:rPr lang="nb-NO"/>
              <a:t>Klikk for å redigere tittelstil</a:t>
            </a:r>
          </a:p>
        </p:txBody>
      </p:sp>
      <p:sp>
        <p:nvSpPr>
          <p:cNvPr id="8" name="Plassholder for tekst 7">
            <a:extLst>
              <a:ext uri="{FF2B5EF4-FFF2-40B4-BE49-F238E27FC236}">
                <a16:creationId xmlns:a16="http://schemas.microsoft.com/office/drawing/2014/main" id="{CB11C027-8A29-C141-8674-388F78B692FC}"/>
              </a:ext>
            </a:extLst>
          </p:cNvPr>
          <p:cNvSpPr>
            <a:spLocks noGrp="1"/>
          </p:cNvSpPr>
          <p:nvPr>
            <p:ph type="body" sz="quarter" idx="11"/>
          </p:nvPr>
        </p:nvSpPr>
        <p:spPr>
          <a:xfrm>
            <a:off x="6456363" y="1720396"/>
            <a:ext cx="5430837" cy="4772480"/>
          </a:xfrm>
        </p:spPr>
        <p:txBody>
          <a:bodyPr>
            <a:normAutofit/>
          </a:bodyPr>
          <a:lstStyle>
            <a:lvl1pPr>
              <a:lnSpc>
                <a:spcPct val="100000"/>
              </a:lnSpc>
              <a:defRPr sz="3000">
                <a:solidFill>
                  <a:schemeClr val="tx1"/>
                </a:solidFill>
              </a:defRPr>
            </a:lvl1pPr>
            <a:lvl2pPr>
              <a:lnSpc>
                <a:spcPct val="100000"/>
              </a:lnSpc>
              <a:defRPr sz="3000">
                <a:solidFill>
                  <a:schemeClr val="tx1"/>
                </a:solidFill>
              </a:defRPr>
            </a:lvl2pPr>
            <a:lvl3pPr>
              <a:lnSpc>
                <a:spcPct val="100000"/>
              </a:lnSpc>
              <a:defRPr sz="3000">
                <a:solidFill>
                  <a:schemeClr val="tx1"/>
                </a:solidFill>
              </a:defRPr>
            </a:lvl3pPr>
            <a:lvl4pPr>
              <a:lnSpc>
                <a:spcPct val="100000"/>
              </a:lnSpc>
              <a:defRPr sz="3000">
                <a:solidFill>
                  <a:schemeClr val="tx1"/>
                </a:solidFill>
              </a:defRPr>
            </a:lvl4pPr>
            <a:lvl5pPr>
              <a:lnSpc>
                <a:spcPct val="100000"/>
              </a:lnSpc>
              <a:defRPr sz="30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62231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deler - tekst venstre + tittel">
    <p:spTree>
      <p:nvGrpSpPr>
        <p:cNvPr id="1" name=""/>
        <p:cNvGrpSpPr/>
        <p:nvPr/>
      </p:nvGrpSpPr>
      <p:grpSpPr>
        <a:xfrm>
          <a:off x="0" y="0"/>
          <a:ext cx="0" cy="0"/>
          <a:chOff x="0" y="0"/>
          <a:chExt cx="0" cy="0"/>
        </a:xfrm>
      </p:grpSpPr>
      <p:pic>
        <p:nvPicPr>
          <p:cNvPr id="11" name="Bilde 10" descr="Et bilde som inneholder skater&#10;&#10;Automatisk generert beskrivelse">
            <a:extLst>
              <a:ext uri="{FF2B5EF4-FFF2-40B4-BE49-F238E27FC236}">
                <a16:creationId xmlns:a16="http://schemas.microsoft.com/office/drawing/2014/main" id="{3D58B216-0C29-E84F-A388-386DD1F27E1F}"/>
              </a:ext>
            </a:extLst>
          </p:cNvPr>
          <p:cNvPicPr>
            <a:picLocks noChangeAspect="1"/>
          </p:cNvPicPr>
          <p:nvPr userDrawn="1"/>
        </p:nvPicPr>
        <p:blipFill>
          <a:blip r:embed="rId2"/>
          <a:stretch>
            <a:fillRect/>
          </a:stretch>
        </p:blipFill>
        <p:spPr>
          <a:xfrm flipH="1">
            <a:off x="0" y="0"/>
            <a:ext cx="6096000" cy="6858000"/>
          </a:xfrm>
          <a:prstGeom prst="rect">
            <a:avLst/>
          </a:prstGeom>
        </p:spPr>
      </p:pic>
      <p:sp>
        <p:nvSpPr>
          <p:cNvPr id="6" name="Plassholder for bilde 5"/>
          <p:cNvSpPr>
            <a:spLocks noGrp="1"/>
          </p:cNvSpPr>
          <p:nvPr>
            <p:ph type="pic" sz="quarter" idx="10"/>
          </p:nvPr>
        </p:nvSpPr>
        <p:spPr>
          <a:xfrm>
            <a:off x="6041572" y="0"/>
            <a:ext cx="6096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
        <p:nvSpPr>
          <p:cNvPr id="5" name="Tittel 4">
            <a:extLst>
              <a:ext uri="{FF2B5EF4-FFF2-40B4-BE49-F238E27FC236}">
                <a16:creationId xmlns:a16="http://schemas.microsoft.com/office/drawing/2014/main" id="{120B2DF2-4B97-2F49-A47B-30308BE49FE7}"/>
              </a:ext>
            </a:extLst>
          </p:cNvPr>
          <p:cNvSpPr>
            <a:spLocks noGrp="1"/>
          </p:cNvSpPr>
          <p:nvPr>
            <p:ph type="title"/>
          </p:nvPr>
        </p:nvSpPr>
        <p:spPr>
          <a:xfrm>
            <a:off x="319150" y="170995"/>
            <a:ext cx="5403272" cy="1284061"/>
          </a:xfrm>
        </p:spPr>
        <p:txBody>
          <a:bodyPr>
            <a:noAutofit/>
          </a:bodyPr>
          <a:lstStyle>
            <a:lvl1pPr>
              <a:defRPr sz="4500">
                <a:solidFill>
                  <a:schemeClr val="tx1"/>
                </a:solidFill>
              </a:defRPr>
            </a:lvl1pPr>
          </a:lstStyle>
          <a:p>
            <a:r>
              <a:rPr lang="nb-NO"/>
              <a:t>Klikk for å redigere tittelstil</a:t>
            </a:r>
          </a:p>
        </p:txBody>
      </p:sp>
      <p:sp>
        <p:nvSpPr>
          <p:cNvPr id="8" name="Plassholder for tekst 7">
            <a:extLst>
              <a:ext uri="{FF2B5EF4-FFF2-40B4-BE49-F238E27FC236}">
                <a16:creationId xmlns:a16="http://schemas.microsoft.com/office/drawing/2014/main" id="{CB11C027-8A29-C141-8674-388F78B692FC}"/>
              </a:ext>
            </a:extLst>
          </p:cNvPr>
          <p:cNvSpPr>
            <a:spLocks noGrp="1"/>
          </p:cNvSpPr>
          <p:nvPr>
            <p:ph type="body" sz="quarter" idx="11"/>
          </p:nvPr>
        </p:nvSpPr>
        <p:spPr>
          <a:xfrm>
            <a:off x="333149" y="1673224"/>
            <a:ext cx="5430837" cy="4772480"/>
          </a:xfrm>
        </p:spPr>
        <p:txBody>
          <a:bodyPr>
            <a:normAutofit/>
          </a:bodyPr>
          <a:lstStyle>
            <a:lvl1pPr>
              <a:lnSpc>
                <a:spcPct val="100000"/>
              </a:lnSpc>
              <a:defRPr sz="3000">
                <a:solidFill>
                  <a:schemeClr val="tx1"/>
                </a:solidFill>
              </a:defRPr>
            </a:lvl1pPr>
            <a:lvl2pPr>
              <a:lnSpc>
                <a:spcPct val="100000"/>
              </a:lnSpc>
              <a:defRPr sz="3000">
                <a:solidFill>
                  <a:schemeClr val="tx1"/>
                </a:solidFill>
              </a:defRPr>
            </a:lvl2pPr>
            <a:lvl3pPr>
              <a:lnSpc>
                <a:spcPct val="100000"/>
              </a:lnSpc>
              <a:defRPr sz="3000">
                <a:solidFill>
                  <a:schemeClr val="tx1"/>
                </a:solidFill>
              </a:defRPr>
            </a:lvl3pPr>
            <a:lvl4pPr>
              <a:lnSpc>
                <a:spcPct val="100000"/>
              </a:lnSpc>
              <a:defRPr sz="3000">
                <a:solidFill>
                  <a:schemeClr val="tx1"/>
                </a:solidFill>
              </a:defRPr>
            </a:lvl4pPr>
            <a:lvl5pPr>
              <a:lnSpc>
                <a:spcPct val="100000"/>
              </a:lnSpc>
              <a:defRPr sz="30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6417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foto med tittel">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A55C5024-B19C-AC41-9872-ADE92F949DEA}"/>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8" y="5282076"/>
            <a:ext cx="7617692" cy="1325563"/>
          </a:xfrm>
        </p:spPr>
        <p:txBody>
          <a:bodyPr anchor="ctr"/>
          <a:lstStyle>
            <a:lvl1pPr algn="l">
              <a:defRPr b="1" i="0" u="none">
                <a:solidFill>
                  <a:schemeClr val="tx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7941" cy="1325563"/>
          </a:xfrm>
        </p:spPr>
        <p:txBody>
          <a:bodyPr anchor="ctr">
            <a:noAutofit/>
          </a:bodyPr>
          <a:lstStyle>
            <a:lvl1pPr marL="0" indent="0">
              <a:buNone/>
              <a:defRPr sz="2000" b="1">
                <a:solidFill>
                  <a:schemeClr val="tx1"/>
                </a:solidFill>
              </a:defRPr>
            </a:lvl1pPr>
            <a:lvl2pPr marL="457200" indent="0">
              <a:buNone/>
              <a:defRPr sz="2000" b="1">
                <a:solidFill>
                  <a:schemeClr val="tx1"/>
                </a:solidFill>
              </a:defRPr>
            </a:lvl2pPr>
            <a:lvl3pPr marL="914400" indent="0">
              <a:buNone/>
              <a:defRPr sz="2000" b="1">
                <a:solidFill>
                  <a:schemeClr val="tx1"/>
                </a:solidFill>
              </a:defRPr>
            </a:lvl3pPr>
            <a:lvl4pPr marL="1371600" indent="0">
              <a:buNone/>
              <a:defRPr sz="2000" b="1">
                <a:solidFill>
                  <a:schemeClr val="tx1"/>
                </a:solidFill>
              </a:defRPr>
            </a:lvl4pPr>
            <a:lvl5pPr marL="1828800" indent="0">
              <a:buNone/>
              <a:defRPr sz="2000" b="1">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8273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foto + boks venstr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4CF739C9-7071-694B-B972-586B0AC1BCF8}"/>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1612"/>
            <a:ext cx="7583675" cy="1325563"/>
          </a:xfrm>
        </p:spPr>
        <p:txBody>
          <a:bodyPr anchor="ctr"/>
          <a:lstStyle>
            <a:lvl1pPr algn="l">
              <a:defRPr b="1" i="0" u="none">
                <a:solidFill>
                  <a:schemeClr val="tx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tx1"/>
                </a:solidFill>
              </a:defRPr>
            </a:lvl1pPr>
            <a:lvl2pPr marL="457200" indent="0">
              <a:buNone/>
              <a:defRPr sz="2000" b="1">
                <a:solidFill>
                  <a:schemeClr val="tx1"/>
                </a:solidFill>
              </a:defRPr>
            </a:lvl2pPr>
            <a:lvl3pPr marL="914400" indent="0">
              <a:buNone/>
              <a:defRPr sz="2000" b="1">
                <a:solidFill>
                  <a:schemeClr val="tx1"/>
                </a:solidFill>
              </a:defRPr>
            </a:lvl3pPr>
            <a:lvl4pPr marL="1371600" indent="0">
              <a:buNone/>
              <a:defRPr sz="2000" b="1">
                <a:solidFill>
                  <a:schemeClr val="tx1"/>
                </a:solidFill>
              </a:defRPr>
            </a:lvl4pPr>
            <a:lvl5pPr marL="1828800" indent="0">
              <a:buNone/>
              <a:defRPr sz="2000" b="1">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7">
            <a:extLst>
              <a:ext uri="{FF2B5EF4-FFF2-40B4-BE49-F238E27FC236}">
                <a16:creationId xmlns:a16="http://schemas.microsoft.com/office/drawing/2014/main" id="{D3287ADF-1F7F-5E4B-98CB-83B72F668B41}"/>
              </a:ext>
            </a:extLst>
          </p:cNvPr>
          <p:cNvSpPr>
            <a:spLocks noGrp="1"/>
          </p:cNvSpPr>
          <p:nvPr>
            <p:ph sz="quarter" idx="15"/>
          </p:nvPr>
        </p:nvSpPr>
        <p:spPr>
          <a:xfrm>
            <a:off x="610755" y="127008"/>
            <a:ext cx="4845600"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76749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foto + boks høyre">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FA151575-99CF-D14E-8642-0E13C16DDDAA}"/>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7941" cy="1325563"/>
          </a:xfrm>
        </p:spPr>
        <p:txBody>
          <a:bodyPr anchor="ctr">
            <a:noAutofit/>
          </a:bodyPr>
          <a:lstStyle>
            <a:lvl1pPr marL="0" indent="0">
              <a:buNone/>
              <a:defRPr sz="2000" b="1">
                <a:solidFill>
                  <a:schemeClr val="tx1"/>
                </a:solidFill>
              </a:defRPr>
            </a:lvl1pPr>
            <a:lvl2pPr marL="457200" indent="0">
              <a:buNone/>
              <a:defRPr sz="2000" b="1">
                <a:solidFill>
                  <a:schemeClr val="tx1"/>
                </a:solidFill>
              </a:defRPr>
            </a:lvl2pPr>
            <a:lvl3pPr marL="914400" indent="0">
              <a:buNone/>
              <a:defRPr sz="2000" b="1">
                <a:solidFill>
                  <a:schemeClr val="tx1"/>
                </a:solidFill>
              </a:defRPr>
            </a:lvl3pPr>
            <a:lvl4pPr marL="1371600" indent="0">
              <a:buNone/>
              <a:defRPr sz="2000" b="1">
                <a:solidFill>
                  <a:schemeClr val="tx1"/>
                </a:solidFill>
              </a:defRPr>
            </a:lvl4pPr>
            <a:lvl5pPr marL="1828800" indent="0">
              <a:buNone/>
              <a:defRPr sz="2000" b="1">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7">
            <a:extLst>
              <a:ext uri="{FF2B5EF4-FFF2-40B4-BE49-F238E27FC236}">
                <a16:creationId xmlns:a16="http://schemas.microsoft.com/office/drawing/2014/main" id="{E8C572E6-DE0F-8440-ACD7-325DF8339EE8}"/>
              </a:ext>
            </a:extLst>
          </p:cNvPr>
          <p:cNvSpPr>
            <a:spLocks noGrp="1"/>
          </p:cNvSpPr>
          <p:nvPr>
            <p:ph sz="quarter" idx="15"/>
          </p:nvPr>
        </p:nvSpPr>
        <p:spPr>
          <a:xfrm>
            <a:off x="7041600" y="148156"/>
            <a:ext cx="4538491"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780B0D24-42BC-3242-8080-271C4F75590C}"/>
              </a:ext>
            </a:extLst>
          </p:cNvPr>
          <p:cNvSpPr>
            <a:spLocks noGrp="1"/>
          </p:cNvSpPr>
          <p:nvPr>
            <p:ph type="title"/>
          </p:nvPr>
        </p:nvSpPr>
        <p:spPr>
          <a:xfrm>
            <a:off x="611909" y="5281612"/>
            <a:ext cx="7582521" cy="1325563"/>
          </a:xfrm>
        </p:spPr>
        <p:txBody>
          <a:bodyPr anchor="ctr"/>
          <a:lstStyle>
            <a:lvl1pPr algn="l">
              <a:defRPr b="1" i="0" u="none">
                <a:solidFill>
                  <a:schemeClr val="tx1"/>
                </a:solidFill>
              </a:defRPr>
            </a:lvl1pPr>
          </a:lstStyle>
          <a:p>
            <a:r>
              <a:rPr lang="nb-NO"/>
              <a:t>Klikk for å redigere tittelstil</a:t>
            </a:r>
          </a:p>
        </p:txBody>
      </p:sp>
    </p:spTree>
    <p:extLst>
      <p:ext uri="{BB962C8B-B14F-4D97-AF65-F5344CB8AC3E}">
        <p14:creationId xmlns:p14="http://schemas.microsoft.com/office/powerpoint/2010/main" val="267313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foto + to bokser">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5BBB3AD9-1EE9-FC44-8C63-274BF30866C1}"/>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tx1"/>
                </a:solidFill>
              </a:defRPr>
            </a:lvl1pPr>
            <a:lvl2pPr marL="457200" indent="0">
              <a:buNone/>
              <a:defRPr sz="2000" b="1">
                <a:solidFill>
                  <a:schemeClr val="tx1"/>
                </a:solidFill>
              </a:defRPr>
            </a:lvl2pPr>
            <a:lvl3pPr marL="914400" indent="0">
              <a:buNone/>
              <a:defRPr sz="2000" b="1">
                <a:solidFill>
                  <a:schemeClr val="tx1"/>
                </a:solidFill>
              </a:defRPr>
            </a:lvl3pPr>
            <a:lvl4pPr marL="1371600" indent="0">
              <a:buNone/>
              <a:defRPr sz="2000" b="1">
                <a:solidFill>
                  <a:schemeClr val="tx1"/>
                </a:solidFill>
              </a:defRPr>
            </a:lvl4pPr>
            <a:lvl5pPr marL="1828800" indent="0">
              <a:buNone/>
              <a:defRPr sz="2000" b="1">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7">
            <a:extLst>
              <a:ext uri="{FF2B5EF4-FFF2-40B4-BE49-F238E27FC236}">
                <a16:creationId xmlns:a16="http://schemas.microsoft.com/office/drawing/2014/main" id="{E8C572E6-DE0F-8440-ACD7-325DF8339EE8}"/>
              </a:ext>
            </a:extLst>
          </p:cNvPr>
          <p:cNvSpPr>
            <a:spLocks noGrp="1"/>
          </p:cNvSpPr>
          <p:nvPr>
            <p:ph sz="quarter" idx="15"/>
          </p:nvPr>
        </p:nvSpPr>
        <p:spPr>
          <a:xfrm>
            <a:off x="7041600" y="148156"/>
            <a:ext cx="4539645"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780B0D24-42BC-3242-8080-271C4F75590C}"/>
              </a:ext>
            </a:extLst>
          </p:cNvPr>
          <p:cNvSpPr>
            <a:spLocks noGrp="1"/>
          </p:cNvSpPr>
          <p:nvPr>
            <p:ph type="title"/>
          </p:nvPr>
        </p:nvSpPr>
        <p:spPr>
          <a:xfrm>
            <a:off x="610755" y="5281612"/>
            <a:ext cx="7583675" cy="1325563"/>
          </a:xfrm>
        </p:spPr>
        <p:txBody>
          <a:bodyPr anchor="ctr"/>
          <a:lstStyle>
            <a:lvl1pPr algn="l">
              <a:defRPr b="1" i="0" u="none">
                <a:solidFill>
                  <a:schemeClr val="tx1"/>
                </a:solidFill>
              </a:defRPr>
            </a:lvl1pPr>
          </a:lstStyle>
          <a:p>
            <a:r>
              <a:rPr lang="nb-NO"/>
              <a:t>Klikk for å redigere tittelstil</a:t>
            </a:r>
          </a:p>
        </p:txBody>
      </p:sp>
      <p:sp>
        <p:nvSpPr>
          <p:cNvPr id="10" name="Plassholder for innhold 7">
            <a:extLst>
              <a:ext uri="{FF2B5EF4-FFF2-40B4-BE49-F238E27FC236}">
                <a16:creationId xmlns:a16="http://schemas.microsoft.com/office/drawing/2014/main" id="{A40C95F9-39CE-AD46-8244-C9A40E7B1E57}"/>
              </a:ext>
            </a:extLst>
          </p:cNvPr>
          <p:cNvSpPr>
            <a:spLocks noGrp="1"/>
          </p:cNvSpPr>
          <p:nvPr>
            <p:ph sz="quarter" idx="16"/>
          </p:nvPr>
        </p:nvSpPr>
        <p:spPr>
          <a:xfrm>
            <a:off x="610755" y="148156"/>
            <a:ext cx="4755288"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9320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ollasj - 3 bilder">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B97755CB-8B5E-BF45-87D5-1E04829A72F8}"/>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2076"/>
            <a:ext cx="7618845" cy="1325563"/>
          </a:xfrm>
        </p:spPr>
        <p:txBody>
          <a:bodyPr anchor="ctr"/>
          <a:lstStyle>
            <a:lvl1pPr algn="l">
              <a:defRPr b="1" i="0" u="none">
                <a:solidFill>
                  <a:schemeClr val="tx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tx1"/>
                </a:solidFill>
              </a:defRPr>
            </a:lvl1pPr>
            <a:lvl2pPr marL="457200" indent="0">
              <a:buNone/>
              <a:defRPr sz="2000" b="1">
                <a:solidFill>
                  <a:schemeClr val="tx1"/>
                </a:solidFill>
              </a:defRPr>
            </a:lvl2pPr>
            <a:lvl3pPr marL="914400" indent="0">
              <a:buNone/>
              <a:defRPr sz="2000" b="1">
                <a:solidFill>
                  <a:schemeClr val="tx1"/>
                </a:solidFill>
              </a:defRPr>
            </a:lvl3pPr>
            <a:lvl4pPr marL="1371600" indent="0">
              <a:buNone/>
              <a:defRPr sz="2000" b="1">
                <a:solidFill>
                  <a:schemeClr val="tx1"/>
                </a:solidFill>
              </a:defRPr>
            </a:lvl4pPr>
            <a:lvl5pPr marL="1828800" indent="0">
              <a:buNone/>
              <a:defRPr sz="2000" b="1">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2">
            <a:extLst>
              <a:ext uri="{FF2B5EF4-FFF2-40B4-BE49-F238E27FC236}">
                <a16:creationId xmlns:a16="http://schemas.microsoft.com/office/drawing/2014/main" id="{A46A01D0-101B-CB47-B584-635EE7E6FCBB}"/>
              </a:ext>
            </a:extLst>
          </p:cNvPr>
          <p:cNvSpPr>
            <a:spLocks noGrp="1"/>
          </p:cNvSpPr>
          <p:nvPr>
            <p:ph type="pic" sz="quarter" idx="14"/>
          </p:nvPr>
        </p:nvSpPr>
        <p:spPr>
          <a:xfrm>
            <a:off x="958338" y="250361"/>
            <a:ext cx="4680000" cy="4680000"/>
          </a:xfrm>
          <a:ln w="28575">
            <a:solidFill>
              <a:srgbClr val="FFFFFF"/>
            </a:solidFill>
          </a:ln>
        </p:spPr>
        <p:txBody>
          <a:bodyPr anchor="ctr"/>
          <a:lstStyle>
            <a:lvl1pPr marL="0" indent="0" algn="ctr">
              <a:buNone/>
              <a:defRPr/>
            </a:lvl1pPr>
          </a:lstStyle>
          <a:p>
            <a:r>
              <a:rPr lang="nb-NO"/>
              <a:t>Klikk på ikonet for å legge til et bilde</a:t>
            </a:r>
          </a:p>
        </p:txBody>
      </p:sp>
      <p:sp>
        <p:nvSpPr>
          <p:cNvPr id="8" name="Plassholder for bilde 2">
            <a:extLst>
              <a:ext uri="{FF2B5EF4-FFF2-40B4-BE49-F238E27FC236}">
                <a16:creationId xmlns:a16="http://schemas.microsoft.com/office/drawing/2014/main" id="{3D98D89C-013F-3940-984C-5C6E0D9B0DC0}"/>
              </a:ext>
            </a:extLst>
          </p:cNvPr>
          <p:cNvSpPr>
            <a:spLocks noGrp="1"/>
          </p:cNvSpPr>
          <p:nvPr>
            <p:ph type="pic" sz="quarter" idx="15"/>
          </p:nvPr>
        </p:nvSpPr>
        <p:spPr>
          <a:xfrm>
            <a:off x="6553662" y="250361"/>
            <a:ext cx="4680000" cy="4680000"/>
          </a:xfrm>
          <a:ln w="28575">
            <a:solidFill>
              <a:srgbClr val="FFFFFF"/>
            </a:solidFill>
          </a:ln>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392163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ollasj - tre bilder">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7C63E08B-BE2C-7E47-9CDF-F86C1C756999}"/>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2076"/>
            <a:ext cx="7618845" cy="1325563"/>
          </a:xfrm>
        </p:spPr>
        <p:txBody>
          <a:bodyPr anchor="ctr"/>
          <a:lstStyle>
            <a:lvl1pPr algn="l">
              <a:defRPr b="1" i="0" u="none">
                <a:solidFill>
                  <a:schemeClr val="tx1"/>
                </a:solidFill>
              </a:defRPr>
            </a:lvl1pPr>
          </a:lstStyle>
          <a:p>
            <a:r>
              <a:rPr lang="nb-NO"/>
              <a:t>Klikk for å redigere tittelstil</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tx1"/>
                </a:solidFill>
              </a:defRPr>
            </a:lvl1pPr>
            <a:lvl2pPr marL="457200" indent="0">
              <a:buNone/>
              <a:defRPr sz="2000" b="1">
                <a:solidFill>
                  <a:schemeClr val="tx1"/>
                </a:solidFill>
              </a:defRPr>
            </a:lvl2pPr>
            <a:lvl3pPr marL="914400" indent="0">
              <a:buNone/>
              <a:defRPr sz="2000" b="1">
                <a:solidFill>
                  <a:schemeClr val="tx1"/>
                </a:solidFill>
              </a:defRPr>
            </a:lvl3pPr>
            <a:lvl4pPr marL="1371600" indent="0">
              <a:buNone/>
              <a:defRPr sz="2000" b="1">
                <a:solidFill>
                  <a:schemeClr val="tx1"/>
                </a:solidFill>
              </a:defRPr>
            </a:lvl4pPr>
            <a:lvl5pPr marL="1828800" indent="0">
              <a:buNone/>
              <a:defRPr sz="2000" b="1">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ilde 2">
            <a:extLst>
              <a:ext uri="{FF2B5EF4-FFF2-40B4-BE49-F238E27FC236}">
                <a16:creationId xmlns:a16="http://schemas.microsoft.com/office/drawing/2014/main" id="{9CDFE2B2-8ED3-A54E-9B9B-FC6FD3FAA6FC}"/>
              </a:ext>
            </a:extLst>
          </p:cNvPr>
          <p:cNvSpPr>
            <a:spLocks noGrp="1"/>
          </p:cNvSpPr>
          <p:nvPr>
            <p:ph type="pic" sz="quarter" idx="15"/>
          </p:nvPr>
        </p:nvSpPr>
        <p:spPr>
          <a:xfrm>
            <a:off x="1" y="0"/>
            <a:ext cx="3960000" cy="5158727"/>
          </a:xfrm>
        </p:spPr>
        <p:txBody>
          <a:bodyPr anchor="ctr"/>
          <a:lstStyle>
            <a:lvl1pPr marL="0" indent="0" algn="ctr">
              <a:buNone/>
              <a:defRPr/>
            </a:lvl1pPr>
          </a:lstStyle>
          <a:p>
            <a:r>
              <a:rPr lang="nb-NO"/>
              <a:t>Klikk på ikonet for å legge til et bilde</a:t>
            </a:r>
          </a:p>
        </p:txBody>
      </p:sp>
      <p:sp>
        <p:nvSpPr>
          <p:cNvPr id="9" name="Plassholder for bilde 2">
            <a:extLst>
              <a:ext uri="{FF2B5EF4-FFF2-40B4-BE49-F238E27FC236}">
                <a16:creationId xmlns:a16="http://schemas.microsoft.com/office/drawing/2014/main" id="{84BA3BFE-4701-EA4B-BE36-214CB654A46E}"/>
              </a:ext>
            </a:extLst>
          </p:cNvPr>
          <p:cNvSpPr>
            <a:spLocks noGrp="1"/>
          </p:cNvSpPr>
          <p:nvPr>
            <p:ph type="pic" sz="quarter" idx="16"/>
          </p:nvPr>
        </p:nvSpPr>
        <p:spPr>
          <a:xfrm>
            <a:off x="3960001" y="0"/>
            <a:ext cx="4267199" cy="5158727"/>
          </a:xfrm>
        </p:spPr>
        <p:txBody>
          <a:bodyPr anchor="ctr"/>
          <a:lstStyle>
            <a:lvl1pPr marL="0" indent="0" algn="ctr">
              <a:buNone/>
              <a:defRPr/>
            </a:lvl1pPr>
          </a:lstStyle>
          <a:p>
            <a:r>
              <a:rPr lang="nb-NO"/>
              <a:t>Klikk på ikonet for å legge til et bilde</a:t>
            </a:r>
          </a:p>
        </p:txBody>
      </p:sp>
      <p:sp>
        <p:nvSpPr>
          <p:cNvPr id="10" name="Plassholder for bilde 2">
            <a:extLst>
              <a:ext uri="{FF2B5EF4-FFF2-40B4-BE49-F238E27FC236}">
                <a16:creationId xmlns:a16="http://schemas.microsoft.com/office/drawing/2014/main" id="{560717D8-F303-1E44-BFAD-B7D3EE343F87}"/>
              </a:ext>
            </a:extLst>
          </p:cNvPr>
          <p:cNvSpPr>
            <a:spLocks noGrp="1"/>
          </p:cNvSpPr>
          <p:nvPr>
            <p:ph type="pic" sz="quarter" idx="17"/>
          </p:nvPr>
        </p:nvSpPr>
        <p:spPr>
          <a:xfrm>
            <a:off x="8229600" y="0"/>
            <a:ext cx="3960000" cy="5158727"/>
          </a:xfrm>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297183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foto - uten tittel">
    <p:spTree>
      <p:nvGrpSpPr>
        <p:cNvPr id="1" name=""/>
        <p:cNvGrpSpPr/>
        <p:nvPr/>
      </p:nvGrpSpPr>
      <p:grpSpPr>
        <a:xfrm>
          <a:off x="0" y="0"/>
          <a:ext cx="0" cy="0"/>
          <a:chOff x="0" y="0"/>
          <a:chExt cx="0" cy="0"/>
        </a:xfrm>
      </p:grpSpPr>
      <p:sp>
        <p:nvSpPr>
          <p:cNvPr id="6" name="Plassholder for bilde 5"/>
          <p:cNvSpPr>
            <a:spLocks noGrp="1"/>
          </p:cNvSpPr>
          <p:nvPr>
            <p:ph type="pic" sz="quarter" idx="10"/>
          </p:nvPr>
        </p:nvSpPr>
        <p:spPr>
          <a:xfrm>
            <a:off x="0" y="0"/>
            <a:ext cx="12192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Tree>
    <p:extLst>
      <p:ext uri="{BB962C8B-B14F-4D97-AF65-F5344CB8AC3E}">
        <p14:creationId xmlns:p14="http://schemas.microsoft.com/office/powerpoint/2010/main" val="12901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Forside uten bilde">
    <p:spTree>
      <p:nvGrpSpPr>
        <p:cNvPr id="1" name=""/>
        <p:cNvGrpSpPr/>
        <p:nvPr/>
      </p:nvGrpSpPr>
      <p:grpSpPr>
        <a:xfrm>
          <a:off x="0" y="0"/>
          <a:ext cx="0" cy="0"/>
          <a:chOff x="0" y="0"/>
          <a:chExt cx="0" cy="0"/>
        </a:xfrm>
      </p:grpSpPr>
      <p:pic>
        <p:nvPicPr>
          <p:cNvPr id="8" name="Bilde 7" descr="Et bilde som inneholder skater, fisk&#10;&#10;Automatisk generert beskrivelse">
            <a:extLst>
              <a:ext uri="{FF2B5EF4-FFF2-40B4-BE49-F238E27FC236}">
                <a16:creationId xmlns:a16="http://schemas.microsoft.com/office/drawing/2014/main" id="{3EE043D7-64E1-914F-883A-F520EF732C2A}"/>
              </a:ext>
            </a:extLst>
          </p:cNvPr>
          <p:cNvPicPr>
            <a:picLocks noChangeAspect="1"/>
          </p:cNvPicPr>
          <p:nvPr userDrawn="1"/>
        </p:nvPicPr>
        <p:blipFill>
          <a:blip r:embed="rId2"/>
          <a:stretch>
            <a:fillRect/>
          </a:stretch>
        </p:blipFill>
        <p:spPr>
          <a:xfrm>
            <a:off x="3175" y="0"/>
            <a:ext cx="12185650" cy="6858000"/>
          </a:xfrm>
          <a:prstGeom prst="rect">
            <a:avLst/>
          </a:prstGeom>
        </p:spPr>
      </p:pic>
      <p:sp>
        <p:nvSpPr>
          <p:cNvPr id="2" name="Tittel 1"/>
          <p:cNvSpPr>
            <a:spLocks noGrp="1"/>
          </p:cNvSpPr>
          <p:nvPr>
            <p:ph type="title"/>
          </p:nvPr>
        </p:nvSpPr>
        <p:spPr>
          <a:xfrm>
            <a:off x="3082540" y="666350"/>
            <a:ext cx="8624552" cy="2852737"/>
          </a:xfrm>
        </p:spPr>
        <p:txBody>
          <a:bodyPr anchor="b">
            <a:normAutofit/>
          </a:bodyPr>
          <a:lstStyle>
            <a:lvl1pPr algn="l">
              <a:defRPr sz="4800">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3077625" y="3676403"/>
            <a:ext cx="8624552" cy="1500187"/>
          </a:xfrm>
          <a:prstGeom prst="rect">
            <a:avLst/>
          </a:prstGeo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9" name="Bilde 8">
            <a:extLst>
              <a:ext uri="{FF2B5EF4-FFF2-40B4-BE49-F238E27FC236}">
                <a16:creationId xmlns:a16="http://schemas.microsoft.com/office/drawing/2014/main" id="{F158AE7E-0426-C441-9215-1E53517AC8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69945" y="2818171"/>
            <a:ext cx="1057618" cy="1221655"/>
          </a:xfrm>
          <a:prstGeom prst="rect">
            <a:avLst/>
          </a:prstGeom>
        </p:spPr>
      </p:pic>
    </p:spTree>
    <p:extLst>
      <p:ext uri="{BB962C8B-B14F-4D97-AF65-F5344CB8AC3E}">
        <p14:creationId xmlns:p14="http://schemas.microsoft.com/office/powerpoint/2010/main" val="97566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med bilde">
    <p:bg>
      <p:bgPr>
        <a:solidFill>
          <a:schemeClr val="bg1">
            <a:alpha val="89000"/>
          </a:schemeClr>
        </a:solidFill>
        <a:effectLst/>
      </p:bgPr>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73F3EB14-F92F-7F4C-B9BB-932B01BE4C95}"/>
              </a:ext>
            </a:extLst>
          </p:cNvPr>
          <p:cNvPicPr>
            <a:picLocks noChangeAspect="1"/>
          </p:cNvPicPr>
          <p:nvPr userDrawn="1"/>
        </p:nvPicPr>
        <p:blipFill>
          <a:blip r:embed="rId2"/>
          <a:stretch>
            <a:fillRect/>
          </a:stretch>
        </p:blipFill>
        <p:spPr>
          <a:xfrm>
            <a:off x="0" y="4570809"/>
            <a:ext cx="12192000" cy="2287191"/>
          </a:xfrm>
          <a:prstGeom prst="rect">
            <a:avLst/>
          </a:prstGeom>
        </p:spPr>
      </p:pic>
      <p:sp>
        <p:nvSpPr>
          <p:cNvPr id="5" name="Plassholder for bilde 10">
            <a:extLst>
              <a:ext uri="{FF2B5EF4-FFF2-40B4-BE49-F238E27FC236}">
                <a16:creationId xmlns:a16="http://schemas.microsoft.com/office/drawing/2014/main" id="{C614174E-402A-DB47-A74E-4757B073F337}"/>
              </a:ext>
            </a:extLst>
          </p:cNvPr>
          <p:cNvSpPr>
            <a:spLocks noGrp="1"/>
          </p:cNvSpPr>
          <p:nvPr>
            <p:ph type="pic" sz="quarter" idx="10"/>
          </p:nvPr>
        </p:nvSpPr>
        <p:spPr>
          <a:xfrm>
            <a:off x="0" y="-45413"/>
            <a:ext cx="12192000" cy="4601292"/>
          </a:xfrm>
          <a:prstGeom prst="rect">
            <a:avLst/>
          </a:prstGeom>
        </p:spPr>
        <p:txBody>
          <a:bodyPr anchor="ctr"/>
          <a:lstStyle>
            <a:lvl1pPr marL="0" indent="0" algn="ctr">
              <a:buNone/>
              <a:defRPr b="0">
                <a:latin typeface="Arial" charset="0"/>
                <a:ea typeface="Arial" charset="0"/>
                <a:cs typeface="Arial" charset="0"/>
              </a:defRPr>
            </a:lvl1pPr>
          </a:lstStyle>
          <a:p>
            <a:r>
              <a:rPr lang="nb-NO"/>
              <a:t>Klikk på ikonet for å legge til et bilde</a:t>
            </a:r>
          </a:p>
        </p:txBody>
      </p:sp>
      <p:sp>
        <p:nvSpPr>
          <p:cNvPr id="2" name="Tittel 1"/>
          <p:cNvSpPr>
            <a:spLocks noGrp="1"/>
          </p:cNvSpPr>
          <p:nvPr>
            <p:ph type="ctrTitle"/>
          </p:nvPr>
        </p:nvSpPr>
        <p:spPr>
          <a:xfrm>
            <a:off x="618259" y="4825892"/>
            <a:ext cx="10035927" cy="939721"/>
          </a:xfrm>
        </p:spPr>
        <p:txBody>
          <a:bodyPr anchor="b">
            <a:normAutofit/>
          </a:bodyPr>
          <a:lstStyle>
            <a:lvl1pPr algn="l">
              <a:defRPr sz="4000">
                <a:solidFill>
                  <a:schemeClr val="tx1"/>
                </a:solidFill>
              </a:defRPr>
            </a:lvl1pPr>
          </a:lstStyle>
          <a:p>
            <a:r>
              <a:rPr lang="nb-NO"/>
              <a:t>Klikk for å redigere tittelstil</a:t>
            </a:r>
          </a:p>
        </p:txBody>
      </p:sp>
      <p:sp>
        <p:nvSpPr>
          <p:cNvPr id="6" name="Undertittel 2">
            <a:extLst>
              <a:ext uri="{FF2B5EF4-FFF2-40B4-BE49-F238E27FC236}">
                <a16:creationId xmlns:a16="http://schemas.microsoft.com/office/drawing/2014/main" id="{09795B0A-6A01-D743-9AFA-ADAA8FABBDFE}"/>
              </a:ext>
            </a:extLst>
          </p:cNvPr>
          <p:cNvSpPr>
            <a:spLocks noGrp="1"/>
          </p:cNvSpPr>
          <p:nvPr>
            <p:ph type="subTitle" idx="1"/>
          </p:nvPr>
        </p:nvSpPr>
        <p:spPr>
          <a:xfrm>
            <a:off x="618259" y="5938039"/>
            <a:ext cx="10035926" cy="568483"/>
          </a:xfrm>
          <a:prstGeom prst="rect">
            <a:avLst/>
          </a:prstGeom>
        </p:spPr>
        <p:txBody>
          <a:bodyPr anchor="ctr">
            <a:normAutofit/>
          </a:bodyPr>
          <a:lstStyle>
            <a:lvl1pPr marL="0" indent="0" algn="l">
              <a:buNone/>
              <a:defRPr sz="2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22" name="Bilde 21">
            <a:extLst>
              <a:ext uri="{FF2B5EF4-FFF2-40B4-BE49-F238E27FC236}">
                <a16:creationId xmlns:a16="http://schemas.microsoft.com/office/drawing/2014/main" id="{BEBEDF67-E825-C24D-AFD2-79D6A6D3298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74240" y="4858416"/>
            <a:ext cx="5211410" cy="1999584"/>
          </a:xfrm>
          <a:prstGeom prst="rect">
            <a:avLst/>
          </a:prstGeom>
        </p:spPr>
      </p:pic>
      <p:pic>
        <p:nvPicPr>
          <p:cNvPr id="23" name="Bilde 22">
            <a:extLst>
              <a:ext uri="{FF2B5EF4-FFF2-40B4-BE49-F238E27FC236}">
                <a16:creationId xmlns:a16="http://schemas.microsoft.com/office/drawing/2014/main" id="{2C0E83AA-28A7-BA4B-B8EF-9AD9C20EF0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32245" y="5126671"/>
            <a:ext cx="991782" cy="1145609"/>
          </a:xfrm>
          <a:prstGeom prst="rect">
            <a:avLst/>
          </a:prstGeom>
        </p:spPr>
      </p:pic>
    </p:spTree>
    <p:extLst>
      <p:ext uri="{BB962C8B-B14F-4D97-AF65-F5344CB8AC3E}">
        <p14:creationId xmlns:p14="http://schemas.microsoft.com/office/powerpoint/2010/main" val="8779756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rside med bilde">
    <p:bg>
      <p:bgPr>
        <a:solidFill>
          <a:schemeClr val="bg1">
            <a:alpha val="89000"/>
          </a:schemeClr>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93670EB8-D458-F546-A8C8-4569F2B1F0D7}"/>
              </a:ext>
            </a:extLst>
          </p:cNvPr>
          <p:cNvPicPr>
            <a:picLocks noChangeAspect="1"/>
          </p:cNvPicPr>
          <p:nvPr userDrawn="1"/>
        </p:nvPicPr>
        <p:blipFill>
          <a:blip r:embed="rId2"/>
          <a:stretch>
            <a:fillRect/>
          </a:stretch>
        </p:blipFill>
        <p:spPr>
          <a:xfrm>
            <a:off x="6350" y="4555879"/>
            <a:ext cx="12192000" cy="2287191"/>
          </a:xfrm>
          <a:prstGeom prst="rect">
            <a:avLst/>
          </a:prstGeom>
        </p:spPr>
      </p:pic>
      <p:sp>
        <p:nvSpPr>
          <p:cNvPr id="5" name="Plassholder for bilde 10">
            <a:extLst>
              <a:ext uri="{FF2B5EF4-FFF2-40B4-BE49-F238E27FC236}">
                <a16:creationId xmlns:a16="http://schemas.microsoft.com/office/drawing/2014/main" id="{C614174E-402A-DB47-A74E-4757B073F337}"/>
              </a:ext>
            </a:extLst>
          </p:cNvPr>
          <p:cNvSpPr>
            <a:spLocks noGrp="1"/>
          </p:cNvSpPr>
          <p:nvPr>
            <p:ph type="pic" sz="quarter" idx="10"/>
          </p:nvPr>
        </p:nvSpPr>
        <p:spPr>
          <a:xfrm>
            <a:off x="0" y="-45413"/>
            <a:ext cx="12192000" cy="4601292"/>
          </a:xfrm>
          <a:prstGeom prst="rect">
            <a:avLst/>
          </a:prstGeom>
        </p:spPr>
        <p:txBody>
          <a:bodyPr anchor="ctr"/>
          <a:lstStyle>
            <a:lvl1pPr marL="0" indent="0" algn="ctr">
              <a:buNone/>
              <a:defRPr b="0">
                <a:latin typeface="Arial" charset="0"/>
                <a:ea typeface="Arial" charset="0"/>
                <a:cs typeface="Arial" charset="0"/>
              </a:defRPr>
            </a:lvl1pPr>
          </a:lstStyle>
          <a:p>
            <a:r>
              <a:rPr lang="nb-NO"/>
              <a:t>Klikk på ikonet for å legge til et bilde</a:t>
            </a:r>
          </a:p>
        </p:txBody>
      </p:sp>
      <p:sp>
        <p:nvSpPr>
          <p:cNvPr id="2" name="Tittel 1"/>
          <p:cNvSpPr>
            <a:spLocks noGrp="1"/>
          </p:cNvSpPr>
          <p:nvPr>
            <p:ph type="ctrTitle"/>
          </p:nvPr>
        </p:nvSpPr>
        <p:spPr>
          <a:xfrm>
            <a:off x="618259" y="4825892"/>
            <a:ext cx="10035927" cy="939721"/>
          </a:xfrm>
        </p:spPr>
        <p:txBody>
          <a:bodyPr anchor="b">
            <a:normAutofit/>
          </a:bodyPr>
          <a:lstStyle>
            <a:lvl1pPr algn="l">
              <a:defRPr sz="4000">
                <a:solidFill>
                  <a:schemeClr val="bg1"/>
                </a:solidFill>
              </a:defRPr>
            </a:lvl1pPr>
          </a:lstStyle>
          <a:p>
            <a:r>
              <a:rPr lang="nb-NO"/>
              <a:t>Klikk for å redigere tittelstil</a:t>
            </a:r>
          </a:p>
        </p:txBody>
      </p:sp>
      <p:sp>
        <p:nvSpPr>
          <p:cNvPr id="6" name="Undertittel 2">
            <a:extLst>
              <a:ext uri="{FF2B5EF4-FFF2-40B4-BE49-F238E27FC236}">
                <a16:creationId xmlns:a16="http://schemas.microsoft.com/office/drawing/2014/main" id="{09795B0A-6A01-D743-9AFA-ADAA8FABBDFE}"/>
              </a:ext>
            </a:extLst>
          </p:cNvPr>
          <p:cNvSpPr>
            <a:spLocks noGrp="1"/>
          </p:cNvSpPr>
          <p:nvPr>
            <p:ph type="subTitle" idx="1"/>
          </p:nvPr>
        </p:nvSpPr>
        <p:spPr>
          <a:xfrm>
            <a:off x="618259" y="5938039"/>
            <a:ext cx="10035926" cy="568483"/>
          </a:xfrm>
          <a:prstGeom prst="rect">
            <a:avLst/>
          </a:prstGeom>
        </p:spPr>
        <p:txBody>
          <a:bodyPr anchor="ctr">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22" name="Bilde 21">
            <a:extLst>
              <a:ext uri="{FF2B5EF4-FFF2-40B4-BE49-F238E27FC236}">
                <a16:creationId xmlns:a16="http://schemas.microsoft.com/office/drawing/2014/main" id="{BEBEDF67-E825-C24D-AFD2-79D6A6D3298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74240" y="4858416"/>
            <a:ext cx="5211410" cy="1999584"/>
          </a:xfrm>
          <a:prstGeom prst="rect">
            <a:avLst/>
          </a:prstGeom>
        </p:spPr>
      </p:pic>
      <p:pic>
        <p:nvPicPr>
          <p:cNvPr id="23" name="Bilde 22">
            <a:extLst>
              <a:ext uri="{FF2B5EF4-FFF2-40B4-BE49-F238E27FC236}">
                <a16:creationId xmlns:a16="http://schemas.microsoft.com/office/drawing/2014/main" id="{2C0E83AA-28A7-BA4B-B8EF-9AD9C20EF0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32245" y="5126671"/>
            <a:ext cx="991782" cy="1145609"/>
          </a:xfrm>
          <a:prstGeom prst="rect">
            <a:avLst/>
          </a:prstGeom>
        </p:spPr>
      </p:pic>
    </p:spTree>
    <p:extLst>
      <p:ext uri="{BB962C8B-B14F-4D97-AF65-F5344CB8AC3E}">
        <p14:creationId xmlns:p14="http://schemas.microsoft.com/office/powerpoint/2010/main" val="6770625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nhold - en del ">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C058D007-5AAB-804B-8CE9-A510589A3D91}"/>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10" y="456174"/>
            <a:ext cx="10968180" cy="4351338"/>
          </a:xfrm>
          <a:prstGeom prst="rect">
            <a:avLst/>
          </a:prstGeom>
        </p:spPr>
        <p:txBody>
          <a:bodyPr anchor="t"/>
          <a:lstStyle>
            <a:lvl1pPr algn="l">
              <a:defRPr/>
            </a:lvl1pPr>
            <a:lvl2pPr algn="l">
              <a:defRPr/>
            </a:lvl2pPr>
            <a:lvl3pPr algn="l">
              <a:defRPr/>
            </a:lvl3pPr>
            <a:lvl4pPr algn="l">
              <a:defRPr/>
            </a:lvl4pPr>
            <a:lvl5pPr algn="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9" y="5282076"/>
            <a:ext cx="7570799" cy="1325563"/>
          </a:xfrm>
        </p:spPr>
        <p:txBody>
          <a:bodyPr/>
          <a:lstStyle>
            <a:lvl1pPr algn="l">
              <a:defRPr b="1" i="0" u="none">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59D1187E-93A5-8244-B650-E43242DDC4B0}"/>
              </a:ext>
            </a:extLst>
          </p:cNvPr>
          <p:cNvSpPr>
            <a:spLocks noGrp="1"/>
          </p:cNvSpPr>
          <p:nvPr>
            <p:ph type="body" sz="quarter" idx="13"/>
          </p:nvPr>
        </p:nvSpPr>
        <p:spPr>
          <a:xfrm>
            <a:off x="8312150" y="5281613"/>
            <a:ext cx="3267940"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51933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hold - to deler">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B28A4692-DAE1-A242-8A4A-E76EF326CCCA}"/>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10" y="250361"/>
            <a:ext cx="5326248" cy="4557151"/>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9" y="5282076"/>
            <a:ext cx="7700241" cy="1325563"/>
          </a:xfrm>
        </p:spPr>
        <p:txBody>
          <a:bodyPr/>
          <a:lstStyle>
            <a:lvl1pPr algn="l">
              <a:defRPr b="1" i="0" u="none">
                <a:solidFill>
                  <a:schemeClr val="bg1"/>
                </a:solidFill>
              </a:defRPr>
            </a:lvl1pPr>
          </a:lstStyle>
          <a:p>
            <a:r>
              <a:rPr lang="nb-NO"/>
              <a:t>Klikk for å redigere tittelstil</a:t>
            </a:r>
          </a:p>
        </p:txBody>
      </p:sp>
      <p:sp>
        <p:nvSpPr>
          <p:cNvPr id="6" name="Plassholder for innhold 5">
            <a:extLst>
              <a:ext uri="{FF2B5EF4-FFF2-40B4-BE49-F238E27FC236}">
                <a16:creationId xmlns:a16="http://schemas.microsoft.com/office/drawing/2014/main" id="{97E0FF26-EB9F-BB49-AF6F-3CA522C4D5DD}"/>
              </a:ext>
            </a:extLst>
          </p:cNvPr>
          <p:cNvSpPr>
            <a:spLocks noGrp="1"/>
          </p:cNvSpPr>
          <p:nvPr>
            <p:ph sz="quarter" idx="13"/>
          </p:nvPr>
        </p:nvSpPr>
        <p:spPr>
          <a:xfrm>
            <a:off x="6253844" y="250361"/>
            <a:ext cx="5295504" cy="4557151"/>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2">
            <a:extLst>
              <a:ext uri="{FF2B5EF4-FFF2-40B4-BE49-F238E27FC236}">
                <a16:creationId xmlns:a16="http://schemas.microsoft.com/office/drawing/2014/main" id="{FCE7308A-F0A0-9649-86CD-1BD799F48858}"/>
              </a:ext>
            </a:extLst>
          </p:cNvPr>
          <p:cNvSpPr>
            <a:spLocks noGrp="1"/>
          </p:cNvSpPr>
          <p:nvPr>
            <p:ph type="body" sz="quarter" idx="14"/>
          </p:nvPr>
        </p:nvSpPr>
        <p:spPr>
          <a:xfrm>
            <a:off x="8312150" y="5281613"/>
            <a:ext cx="3267940"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8876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nhold - to deler med overskrift">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6E36573F-12E4-4D42-A779-E4676A622C44}"/>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09" y="702129"/>
            <a:ext cx="5326248" cy="4105383"/>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8" y="5282076"/>
            <a:ext cx="7700242" cy="1325563"/>
          </a:xfrm>
        </p:spPr>
        <p:txBody>
          <a:bodyPr/>
          <a:lstStyle>
            <a:lvl1pPr algn="l">
              <a:defRPr b="1" i="0" u="none">
                <a:solidFill>
                  <a:schemeClr val="bg1"/>
                </a:solidFill>
              </a:defRPr>
            </a:lvl1pPr>
          </a:lstStyle>
          <a:p>
            <a:r>
              <a:rPr lang="nb-NO"/>
              <a:t>Klikk for å redigere tittelstil</a:t>
            </a:r>
          </a:p>
        </p:txBody>
      </p:sp>
      <p:sp>
        <p:nvSpPr>
          <p:cNvPr id="6" name="Plassholder for innhold 5">
            <a:extLst>
              <a:ext uri="{FF2B5EF4-FFF2-40B4-BE49-F238E27FC236}">
                <a16:creationId xmlns:a16="http://schemas.microsoft.com/office/drawing/2014/main" id="{97E0FF26-EB9F-BB49-AF6F-3CA522C4D5DD}"/>
              </a:ext>
            </a:extLst>
          </p:cNvPr>
          <p:cNvSpPr>
            <a:spLocks noGrp="1"/>
          </p:cNvSpPr>
          <p:nvPr>
            <p:ph sz="quarter" idx="13"/>
          </p:nvPr>
        </p:nvSpPr>
        <p:spPr>
          <a:xfrm>
            <a:off x="6253844" y="702129"/>
            <a:ext cx="5326247" cy="4105383"/>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5">
            <a:extLst>
              <a:ext uri="{FF2B5EF4-FFF2-40B4-BE49-F238E27FC236}">
                <a16:creationId xmlns:a16="http://schemas.microsoft.com/office/drawing/2014/main" id="{3ECAA677-1178-2A4C-997D-F45DE249E1AC}"/>
              </a:ext>
            </a:extLst>
          </p:cNvPr>
          <p:cNvSpPr>
            <a:spLocks noGrp="1"/>
          </p:cNvSpPr>
          <p:nvPr>
            <p:ph sz="quarter" idx="14" hasCustomPrompt="1"/>
          </p:nvPr>
        </p:nvSpPr>
        <p:spPr>
          <a:xfrm>
            <a:off x="611908" y="119745"/>
            <a:ext cx="5326247" cy="332024"/>
          </a:xfrm>
          <a:prstGeom prst="rect">
            <a:avLst/>
          </a:prstGeom>
        </p:spPr>
        <p:txBody>
          <a:bodyPr anchor="t"/>
          <a:lstStyle>
            <a:lvl1pPr marL="0" indent="0" algn="l">
              <a:buNone/>
              <a:defRPr b="1">
                <a:latin typeface="Garamond" panose="02020404030301010803" pitchFamily="18" charset="0"/>
              </a:defRPr>
            </a:lvl1pPr>
            <a:lvl2pPr marL="457200" indent="0" algn="l">
              <a:buNone/>
              <a:defRPr b="1">
                <a:latin typeface="Garamond" panose="02020404030301010803" pitchFamily="18" charset="0"/>
              </a:defRPr>
            </a:lvl2pPr>
            <a:lvl3pPr marL="914400" indent="0" algn="l">
              <a:buNone/>
              <a:defRPr b="1">
                <a:latin typeface="Garamond" panose="02020404030301010803" pitchFamily="18" charset="0"/>
              </a:defRPr>
            </a:lvl3pPr>
            <a:lvl4pPr marL="1371600" indent="0" algn="l">
              <a:buNone/>
              <a:defRPr b="1">
                <a:latin typeface="Garamond" panose="02020404030301010803" pitchFamily="18" charset="0"/>
              </a:defRPr>
            </a:lvl4pPr>
            <a:lvl5pPr marL="1828800" indent="0" algn="l">
              <a:buNone/>
              <a:defRPr b="1">
                <a:latin typeface="Garamond" panose="02020404030301010803" pitchFamily="18" charset="0"/>
              </a:defRPr>
            </a:lvl5pPr>
          </a:lstStyle>
          <a:p>
            <a:pPr lvl="0"/>
            <a:r>
              <a:rPr lang="nb-NO"/>
              <a:t>Underoverskrift</a:t>
            </a:r>
          </a:p>
        </p:txBody>
      </p:sp>
      <p:sp>
        <p:nvSpPr>
          <p:cNvPr id="8" name="Plassholder for innhold 5">
            <a:extLst>
              <a:ext uri="{FF2B5EF4-FFF2-40B4-BE49-F238E27FC236}">
                <a16:creationId xmlns:a16="http://schemas.microsoft.com/office/drawing/2014/main" id="{671EFCEF-9582-7745-9099-3EA80D8BC431}"/>
              </a:ext>
            </a:extLst>
          </p:cNvPr>
          <p:cNvSpPr>
            <a:spLocks noGrp="1"/>
          </p:cNvSpPr>
          <p:nvPr>
            <p:ph sz="quarter" idx="15" hasCustomPrompt="1"/>
          </p:nvPr>
        </p:nvSpPr>
        <p:spPr>
          <a:xfrm>
            <a:off x="6253843" y="112590"/>
            <a:ext cx="5326247" cy="332024"/>
          </a:xfrm>
          <a:prstGeom prst="rect">
            <a:avLst/>
          </a:prstGeom>
        </p:spPr>
        <p:txBody>
          <a:bodyPr anchor="t"/>
          <a:lstStyle>
            <a:lvl1pPr marL="0" indent="0" algn="l">
              <a:buNone/>
              <a:defRPr b="1">
                <a:latin typeface="Garamond" panose="02020404030301010803" pitchFamily="18" charset="0"/>
              </a:defRPr>
            </a:lvl1pPr>
            <a:lvl2pPr marL="457200" indent="0" algn="l">
              <a:buNone/>
              <a:defRPr b="1">
                <a:latin typeface="Garamond" panose="02020404030301010803" pitchFamily="18" charset="0"/>
              </a:defRPr>
            </a:lvl2pPr>
            <a:lvl3pPr marL="914400" indent="0" algn="l">
              <a:buNone/>
              <a:defRPr b="1">
                <a:latin typeface="Garamond" panose="02020404030301010803" pitchFamily="18" charset="0"/>
              </a:defRPr>
            </a:lvl3pPr>
            <a:lvl4pPr marL="1371600" indent="0" algn="l">
              <a:buNone/>
              <a:defRPr b="1">
                <a:latin typeface="Garamond" panose="02020404030301010803" pitchFamily="18" charset="0"/>
              </a:defRPr>
            </a:lvl4pPr>
            <a:lvl5pPr marL="1828800" indent="0" algn="l">
              <a:buNone/>
              <a:defRPr b="1">
                <a:latin typeface="Garamond" panose="02020404030301010803" pitchFamily="18" charset="0"/>
              </a:defRPr>
            </a:lvl5pPr>
          </a:lstStyle>
          <a:p>
            <a:pPr lvl="0"/>
            <a:r>
              <a:rPr lang="nb-NO"/>
              <a:t>Underoverskrift</a:t>
            </a:r>
          </a:p>
        </p:txBody>
      </p:sp>
      <p:sp>
        <p:nvSpPr>
          <p:cNvPr id="11" name="Plassholder for tekst 2">
            <a:extLst>
              <a:ext uri="{FF2B5EF4-FFF2-40B4-BE49-F238E27FC236}">
                <a16:creationId xmlns:a16="http://schemas.microsoft.com/office/drawing/2014/main" id="{71D080E6-88D4-5548-B7A9-75DE289615EE}"/>
              </a:ext>
            </a:extLst>
          </p:cNvPr>
          <p:cNvSpPr>
            <a:spLocks noGrp="1"/>
          </p:cNvSpPr>
          <p:nvPr>
            <p:ph type="body" sz="quarter" idx="16"/>
          </p:nvPr>
        </p:nvSpPr>
        <p:spPr>
          <a:xfrm>
            <a:off x="8312150" y="5281613"/>
            <a:ext cx="3267940"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8846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Hvileside / Kapittelinndeling">
    <p:spTree>
      <p:nvGrpSpPr>
        <p:cNvPr id="1" name=""/>
        <p:cNvGrpSpPr/>
        <p:nvPr/>
      </p:nvGrpSpPr>
      <p:grpSpPr>
        <a:xfrm>
          <a:off x="0" y="0"/>
          <a:ext cx="0" cy="0"/>
          <a:chOff x="0" y="0"/>
          <a:chExt cx="0" cy="0"/>
        </a:xfrm>
      </p:grpSpPr>
      <p:pic>
        <p:nvPicPr>
          <p:cNvPr id="8" name="Bilde 7" descr="Et bilde som inneholder skater, fisk&#10;&#10;Automatisk generert beskrivelse">
            <a:extLst>
              <a:ext uri="{FF2B5EF4-FFF2-40B4-BE49-F238E27FC236}">
                <a16:creationId xmlns:a16="http://schemas.microsoft.com/office/drawing/2014/main" id="{C1FE6B91-2E36-5542-A9C1-00063A58006A}"/>
              </a:ext>
            </a:extLst>
          </p:cNvPr>
          <p:cNvPicPr>
            <a:picLocks noChangeAspect="1"/>
          </p:cNvPicPr>
          <p:nvPr userDrawn="1"/>
        </p:nvPicPr>
        <p:blipFill>
          <a:blip r:embed="rId2"/>
          <a:stretch>
            <a:fillRect/>
          </a:stretch>
        </p:blipFill>
        <p:spPr>
          <a:xfrm>
            <a:off x="3175" y="0"/>
            <a:ext cx="12185650" cy="6858000"/>
          </a:xfrm>
          <a:prstGeom prst="rect">
            <a:avLst/>
          </a:prstGeom>
        </p:spPr>
      </p:pic>
      <p:sp>
        <p:nvSpPr>
          <p:cNvPr id="2" name="Tittel 1"/>
          <p:cNvSpPr>
            <a:spLocks noGrp="1"/>
          </p:cNvSpPr>
          <p:nvPr>
            <p:ph type="title"/>
          </p:nvPr>
        </p:nvSpPr>
        <p:spPr>
          <a:xfrm>
            <a:off x="824248" y="610932"/>
            <a:ext cx="10540437" cy="2852737"/>
          </a:xfrm>
        </p:spPr>
        <p:txBody>
          <a:bodyPr anchor="b">
            <a:normAutofit/>
          </a:bodyPr>
          <a:lstStyle>
            <a:lvl1pPr algn="ctr">
              <a:defRPr sz="4800">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19334" y="3620985"/>
            <a:ext cx="10540436" cy="1500187"/>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9" name="Bilde 8">
            <a:extLst>
              <a:ext uri="{FF2B5EF4-FFF2-40B4-BE49-F238E27FC236}">
                <a16:creationId xmlns:a16="http://schemas.microsoft.com/office/drawing/2014/main" id="{F158AE7E-0426-C441-9215-1E53517AC8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0713" y="5844645"/>
            <a:ext cx="630256" cy="728009"/>
          </a:xfrm>
          <a:prstGeom prst="rect">
            <a:avLst/>
          </a:prstGeom>
        </p:spPr>
      </p:pic>
    </p:spTree>
    <p:extLst>
      <p:ext uri="{BB962C8B-B14F-4D97-AF65-F5344CB8AC3E}">
        <p14:creationId xmlns:p14="http://schemas.microsoft.com/office/powerpoint/2010/main" val="323070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ngtekster">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A52A419-19EA-8740-9BD8-4F336832B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58000"/>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587829" y="391886"/>
            <a:ext cx="10972800" cy="5965393"/>
          </a:xfrm>
          <a:prstGeom prst="rect">
            <a:avLst/>
          </a:prstGeom>
        </p:spPr>
        <p:txBody>
          <a:bodyPr anchor="ctr">
            <a:normAutofit/>
          </a:bodyPr>
          <a:lstStyle>
            <a:lvl1pPr marL="0" indent="0" algn="ctr">
              <a:buNone/>
              <a:defRPr sz="4400" b="1"/>
            </a:lvl1pPr>
            <a:lvl2pPr marL="457200" indent="0" algn="ctr">
              <a:buNone/>
              <a:defRPr sz="4000" b="1"/>
            </a:lvl2pPr>
            <a:lvl3pPr marL="914400" indent="0" algn="ctr">
              <a:buNone/>
              <a:defRPr sz="3600" b="1"/>
            </a:lvl3pPr>
            <a:lvl4pPr marL="1371600" indent="0" algn="ctr">
              <a:buNone/>
              <a:defRPr sz="3200" b="1"/>
            </a:lvl4pPr>
            <a:lvl5pPr marL="1828800" indent="0" algn="ctr">
              <a:buNone/>
              <a:defRPr sz="3200" b="1"/>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58783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deler - tittel høyre">
    <p:spTree>
      <p:nvGrpSpPr>
        <p:cNvPr id="1" name=""/>
        <p:cNvGrpSpPr/>
        <p:nvPr/>
      </p:nvGrpSpPr>
      <p:grpSpPr>
        <a:xfrm>
          <a:off x="0" y="0"/>
          <a:ext cx="0" cy="0"/>
          <a:chOff x="0" y="0"/>
          <a:chExt cx="0" cy="0"/>
        </a:xfrm>
      </p:grpSpPr>
      <p:pic>
        <p:nvPicPr>
          <p:cNvPr id="11" name="Bilde 10" descr="Et bilde som inneholder skater&#10;&#10;Automatisk generert beskrivelse">
            <a:extLst>
              <a:ext uri="{FF2B5EF4-FFF2-40B4-BE49-F238E27FC236}">
                <a16:creationId xmlns:a16="http://schemas.microsoft.com/office/drawing/2014/main" id="{77A172E9-6DD2-2342-9581-ED1FE733802D}"/>
              </a:ext>
            </a:extLst>
          </p:cNvPr>
          <p:cNvPicPr>
            <a:picLocks noChangeAspect="1"/>
          </p:cNvPicPr>
          <p:nvPr userDrawn="1"/>
        </p:nvPicPr>
        <p:blipFill>
          <a:blip r:embed="rId2"/>
          <a:stretch>
            <a:fillRect/>
          </a:stretch>
        </p:blipFill>
        <p:spPr>
          <a:xfrm>
            <a:off x="6096000" y="-1"/>
            <a:ext cx="6096000" cy="6858000"/>
          </a:xfrm>
          <a:prstGeom prst="rect">
            <a:avLst/>
          </a:prstGeom>
        </p:spPr>
      </p:pic>
      <p:sp>
        <p:nvSpPr>
          <p:cNvPr id="12" name="Plassholder for innhold 11">
            <a:extLst>
              <a:ext uri="{FF2B5EF4-FFF2-40B4-BE49-F238E27FC236}">
                <a16:creationId xmlns:a16="http://schemas.microsoft.com/office/drawing/2014/main" id="{70F5864F-4590-E64D-9469-488F7AD759D4}"/>
              </a:ext>
            </a:extLst>
          </p:cNvPr>
          <p:cNvSpPr>
            <a:spLocks noGrp="1"/>
          </p:cNvSpPr>
          <p:nvPr>
            <p:ph sz="quarter" idx="11"/>
          </p:nvPr>
        </p:nvSpPr>
        <p:spPr>
          <a:xfrm>
            <a:off x="629264" y="734786"/>
            <a:ext cx="4837471" cy="5482288"/>
          </a:xfrm>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Tittel 12">
            <a:extLst>
              <a:ext uri="{FF2B5EF4-FFF2-40B4-BE49-F238E27FC236}">
                <a16:creationId xmlns:a16="http://schemas.microsoft.com/office/drawing/2014/main" id="{E2B8D2F8-E096-4F45-9B84-2A0F66604477}"/>
              </a:ext>
            </a:extLst>
          </p:cNvPr>
          <p:cNvSpPr>
            <a:spLocks noGrp="1"/>
          </p:cNvSpPr>
          <p:nvPr>
            <p:ph type="title"/>
          </p:nvPr>
        </p:nvSpPr>
        <p:spPr>
          <a:xfrm>
            <a:off x="6369196" y="2766218"/>
            <a:ext cx="5549608" cy="1325563"/>
          </a:xfrm>
        </p:spPr>
        <p:txBody>
          <a:bodyPr>
            <a:noAutofit/>
          </a:bodyPr>
          <a:lstStyle>
            <a:lvl1pPr algn="ctr">
              <a:defRPr sz="5400">
                <a:solidFill>
                  <a:schemeClr val="bg1"/>
                </a:solidFill>
              </a:defRPr>
            </a:lvl1pPr>
          </a:lstStyle>
          <a:p>
            <a:r>
              <a:rPr lang="nb-NO"/>
              <a:t>Klikk for å redigere tittelstil</a:t>
            </a:r>
          </a:p>
        </p:txBody>
      </p:sp>
    </p:spTree>
    <p:extLst>
      <p:ext uri="{BB962C8B-B14F-4D97-AF65-F5344CB8AC3E}">
        <p14:creationId xmlns:p14="http://schemas.microsoft.com/office/powerpoint/2010/main" val="85300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 deler - tittel venstre">
    <p:spTree>
      <p:nvGrpSpPr>
        <p:cNvPr id="1" name=""/>
        <p:cNvGrpSpPr/>
        <p:nvPr/>
      </p:nvGrpSpPr>
      <p:grpSpPr>
        <a:xfrm>
          <a:off x="0" y="0"/>
          <a:ext cx="0" cy="0"/>
          <a:chOff x="0" y="0"/>
          <a:chExt cx="0" cy="0"/>
        </a:xfrm>
      </p:grpSpPr>
      <p:pic>
        <p:nvPicPr>
          <p:cNvPr id="7" name="Bilde 6" descr="Et bilde som inneholder skater&#10;&#10;Automatisk generert beskrivelse">
            <a:extLst>
              <a:ext uri="{FF2B5EF4-FFF2-40B4-BE49-F238E27FC236}">
                <a16:creationId xmlns:a16="http://schemas.microsoft.com/office/drawing/2014/main" id="{E14BEF46-F27C-F042-8031-6BB443622F3F}"/>
              </a:ext>
            </a:extLst>
          </p:cNvPr>
          <p:cNvPicPr>
            <a:picLocks noChangeAspect="1"/>
          </p:cNvPicPr>
          <p:nvPr userDrawn="1"/>
        </p:nvPicPr>
        <p:blipFill>
          <a:blip r:embed="rId2"/>
          <a:stretch>
            <a:fillRect/>
          </a:stretch>
        </p:blipFill>
        <p:spPr>
          <a:xfrm flipH="1">
            <a:off x="0" y="-1"/>
            <a:ext cx="6096000" cy="6858000"/>
          </a:xfrm>
          <a:prstGeom prst="rect">
            <a:avLst/>
          </a:prstGeom>
        </p:spPr>
      </p:pic>
      <p:sp>
        <p:nvSpPr>
          <p:cNvPr id="2" name="Rektangel 1">
            <a:extLst>
              <a:ext uri="{FF2B5EF4-FFF2-40B4-BE49-F238E27FC236}">
                <a16:creationId xmlns:a16="http://schemas.microsoft.com/office/drawing/2014/main" id="{D8193CB1-DB4F-A24E-B19C-F1442B11F3EA}"/>
              </a:ext>
            </a:extLst>
          </p:cNvPr>
          <p:cNvSpPr/>
          <p:nvPr userDrawn="1"/>
        </p:nvSpPr>
        <p:spPr>
          <a:xfrm>
            <a:off x="6980903" y="1635241"/>
            <a:ext cx="4581832" cy="458183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lassholder for innhold 11">
            <a:extLst>
              <a:ext uri="{FF2B5EF4-FFF2-40B4-BE49-F238E27FC236}">
                <a16:creationId xmlns:a16="http://schemas.microsoft.com/office/drawing/2014/main" id="{70F5864F-4590-E64D-9469-488F7AD759D4}"/>
              </a:ext>
            </a:extLst>
          </p:cNvPr>
          <p:cNvSpPr>
            <a:spLocks noGrp="1"/>
          </p:cNvSpPr>
          <p:nvPr>
            <p:ph sz="quarter" idx="11"/>
          </p:nvPr>
        </p:nvSpPr>
        <p:spPr>
          <a:xfrm>
            <a:off x="6707707" y="734785"/>
            <a:ext cx="4837471" cy="5482288"/>
          </a:xfrm>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Tittel 12">
            <a:extLst>
              <a:ext uri="{FF2B5EF4-FFF2-40B4-BE49-F238E27FC236}">
                <a16:creationId xmlns:a16="http://schemas.microsoft.com/office/drawing/2014/main" id="{E2B8D2F8-E096-4F45-9B84-2A0F66604477}"/>
              </a:ext>
            </a:extLst>
          </p:cNvPr>
          <p:cNvSpPr>
            <a:spLocks noGrp="1"/>
          </p:cNvSpPr>
          <p:nvPr>
            <p:ph type="title"/>
          </p:nvPr>
        </p:nvSpPr>
        <p:spPr>
          <a:xfrm>
            <a:off x="273196" y="2766218"/>
            <a:ext cx="5549608" cy="1325563"/>
          </a:xfrm>
        </p:spPr>
        <p:txBody>
          <a:bodyPr>
            <a:noAutofit/>
          </a:bodyPr>
          <a:lstStyle>
            <a:lvl1pPr algn="ctr">
              <a:defRPr sz="5400">
                <a:solidFill>
                  <a:schemeClr val="bg1"/>
                </a:solidFill>
              </a:defRPr>
            </a:lvl1pPr>
          </a:lstStyle>
          <a:p>
            <a:r>
              <a:rPr lang="nb-NO"/>
              <a:t>Klikk for å redigere tittelstil</a:t>
            </a:r>
          </a:p>
        </p:txBody>
      </p:sp>
    </p:spTree>
    <p:extLst>
      <p:ext uri="{BB962C8B-B14F-4D97-AF65-F5344CB8AC3E}">
        <p14:creationId xmlns:p14="http://schemas.microsoft.com/office/powerpoint/2010/main" val="354725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 deler - tittel høyre + tekst">
    <p:spTree>
      <p:nvGrpSpPr>
        <p:cNvPr id="1" name=""/>
        <p:cNvGrpSpPr/>
        <p:nvPr/>
      </p:nvGrpSpPr>
      <p:grpSpPr>
        <a:xfrm>
          <a:off x="0" y="0"/>
          <a:ext cx="0" cy="0"/>
          <a:chOff x="0" y="0"/>
          <a:chExt cx="0" cy="0"/>
        </a:xfrm>
      </p:grpSpPr>
      <p:pic>
        <p:nvPicPr>
          <p:cNvPr id="9" name="Bilde 8" descr="Et bilde som inneholder skater&#10;&#10;Automatisk generert beskrivelse">
            <a:extLst>
              <a:ext uri="{FF2B5EF4-FFF2-40B4-BE49-F238E27FC236}">
                <a16:creationId xmlns:a16="http://schemas.microsoft.com/office/drawing/2014/main" id="{FE62A6DB-532B-6741-9324-56C3BEAD334F}"/>
              </a:ext>
            </a:extLst>
          </p:cNvPr>
          <p:cNvPicPr>
            <a:picLocks noChangeAspect="1"/>
          </p:cNvPicPr>
          <p:nvPr userDrawn="1"/>
        </p:nvPicPr>
        <p:blipFill>
          <a:blip r:embed="rId2"/>
          <a:stretch>
            <a:fillRect/>
          </a:stretch>
        </p:blipFill>
        <p:spPr>
          <a:xfrm>
            <a:off x="6096000" y="-1"/>
            <a:ext cx="6096000" cy="6858000"/>
          </a:xfrm>
          <a:prstGeom prst="rect">
            <a:avLst/>
          </a:prstGeom>
        </p:spPr>
      </p:pic>
      <p:sp>
        <p:nvSpPr>
          <p:cNvPr id="6" name="Plassholder for bilde 5"/>
          <p:cNvSpPr>
            <a:spLocks noGrp="1"/>
          </p:cNvSpPr>
          <p:nvPr>
            <p:ph type="pic" sz="quarter" idx="10"/>
          </p:nvPr>
        </p:nvSpPr>
        <p:spPr>
          <a:xfrm>
            <a:off x="0" y="0"/>
            <a:ext cx="6096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
        <p:nvSpPr>
          <p:cNvPr id="5" name="Tittel 4">
            <a:extLst>
              <a:ext uri="{FF2B5EF4-FFF2-40B4-BE49-F238E27FC236}">
                <a16:creationId xmlns:a16="http://schemas.microsoft.com/office/drawing/2014/main" id="{120B2DF2-4B97-2F49-A47B-30308BE49FE7}"/>
              </a:ext>
            </a:extLst>
          </p:cNvPr>
          <p:cNvSpPr>
            <a:spLocks noGrp="1"/>
          </p:cNvSpPr>
          <p:nvPr>
            <p:ph type="title"/>
          </p:nvPr>
        </p:nvSpPr>
        <p:spPr>
          <a:xfrm>
            <a:off x="6442364" y="218167"/>
            <a:ext cx="5403272" cy="1284061"/>
          </a:xfrm>
        </p:spPr>
        <p:txBody>
          <a:bodyPr>
            <a:noAutofit/>
          </a:bodyPr>
          <a:lstStyle>
            <a:lvl1pPr>
              <a:defRPr sz="4500">
                <a:solidFill>
                  <a:schemeClr val="bg1"/>
                </a:solidFill>
              </a:defRPr>
            </a:lvl1pPr>
          </a:lstStyle>
          <a:p>
            <a:r>
              <a:rPr lang="nb-NO"/>
              <a:t>Klikk for å redigere tittelstil</a:t>
            </a:r>
          </a:p>
        </p:txBody>
      </p:sp>
      <p:sp>
        <p:nvSpPr>
          <p:cNvPr id="8" name="Plassholder for tekst 7">
            <a:extLst>
              <a:ext uri="{FF2B5EF4-FFF2-40B4-BE49-F238E27FC236}">
                <a16:creationId xmlns:a16="http://schemas.microsoft.com/office/drawing/2014/main" id="{CB11C027-8A29-C141-8674-388F78B692FC}"/>
              </a:ext>
            </a:extLst>
          </p:cNvPr>
          <p:cNvSpPr>
            <a:spLocks noGrp="1"/>
          </p:cNvSpPr>
          <p:nvPr>
            <p:ph type="body" sz="quarter" idx="11"/>
          </p:nvPr>
        </p:nvSpPr>
        <p:spPr>
          <a:xfrm>
            <a:off x="6456363" y="1720396"/>
            <a:ext cx="5430837" cy="4772480"/>
          </a:xfrm>
        </p:spPr>
        <p:txBody>
          <a:bodyPr>
            <a:normAutofit/>
          </a:bodyPr>
          <a:lstStyle>
            <a:lvl1pPr>
              <a:lnSpc>
                <a:spcPct val="100000"/>
              </a:lnSpc>
              <a:defRPr sz="3000">
                <a:solidFill>
                  <a:schemeClr val="bg1"/>
                </a:solidFill>
              </a:defRPr>
            </a:lvl1pPr>
            <a:lvl2pPr>
              <a:lnSpc>
                <a:spcPct val="100000"/>
              </a:lnSpc>
              <a:defRPr sz="3000">
                <a:solidFill>
                  <a:schemeClr val="bg1"/>
                </a:solidFill>
              </a:defRPr>
            </a:lvl2pPr>
            <a:lvl3pPr>
              <a:lnSpc>
                <a:spcPct val="100000"/>
              </a:lnSpc>
              <a:defRPr sz="3000">
                <a:solidFill>
                  <a:schemeClr val="bg1"/>
                </a:solidFill>
              </a:defRPr>
            </a:lvl3pPr>
            <a:lvl4pPr>
              <a:lnSpc>
                <a:spcPct val="100000"/>
              </a:lnSpc>
              <a:defRPr sz="3000">
                <a:solidFill>
                  <a:schemeClr val="bg1"/>
                </a:solidFill>
              </a:defRPr>
            </a:lvl4pPr>
            <a:lvl5pPr>
              <a:lnSpc>
                <a:spcPct val="100000"/>
              </a:lnSpc>
              <a:defRPr sz="30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88223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 deler - tekst venstre + tittel">
    <p:spTree>
      <p:nvGrpSpPr>
        <p:cNvPr id="1" name=""/>
        <p:cNvGrpSpPr/>
        <p:nvPr/>
      </p:nvGrpSpPr>
      <p:grpSpPr>
        <a:xfrm>
          <a:off x="0" y="0"/>
          <a:ext cx="0" cy="0"/>
          <a:chOff x="0" y="0"/>
          <a:chExt cx="0" cy="0"/>
        </a:xfrm>
      </p:grpSpPr>
      <p:pic>
        <p:nvPicPr>
          <p:cNvPr id="9" name="Bilde 8" descr="Et bilde som inneholder skater&#10;&#10;Automatisk generert beskrivelse">
            <a:extLst>
              <a:ext uri="{FF2B5EF4-FFF2-40B4-BE49-F238E27FC236}">
                <a16:creationId xmlns:a16="http://schemas.microsoft.com/office/drawing/2014/main" id="{6CCA4A6C-1D5A-C147-BEBF-BFCF46CF095E}"/>
              </a:ext>
            </a:extLst>
          </p:cNvPr>
          <p:cNvPicPr>
            <a:picLocks noChangeAspect="1"/>
          </p:cNvPicPr>
          <p:nvPr userDrawn="1"/>
        </p:nvPicPr>
        <p:blipFill>
          <a:blip r:embed="rId2"/>
          <a:stretch>
            <a:fillRect/>
          </a:stretch>
        </p:blipFill>
        <p:spPr>
          <a:xfrm flipH="1">
            <a:off x="0" y="-1"/>
            <a:ext cx="6096000" cy="6858000"/>
          </a:xfrm>
          <a:prstGeom prst="rect">
            <a:avLst/>
          </a:prstGeom>
        </p:spPr>
      </p:pic>
      <p:sp>
        <p:nvSpPr>
          <p:cNvPr id="6" name="Plassholder for bilde 5"/>
          <p:cNvSpPr>
            <a:spLocks noGrp="1"/>
          </p:cNvSpPr>
          <p:nvPr>
            <p:ph type="pic" sz="quarter" idx="10"/>
          </p:nvPr>
        </p:nvSpPr>
        <p:spPr>
          <a:xfrm>
            <a:off x="6041572" y="0"/>
            <a:ext cx="6096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
        <p:nvSpPr>
          <p:cNvPr id="5" name="Tittel 4">
            <a:extLst>
              <a:ext uri="{FF2B5EF4-FFF2-40B4-BE49-F238E27FC236}">
                <a16:creationId xmlns:a16="http://schemas.microsoft.com/office/drawing/2014/main" id="{120B2DF2-4B97-2F49-A47B-30308BE49FE7}"/>
              </a:ext>
            </a:extLst>
          </p:cNvPr>
          <p:cNvSpPr>
            <a:spLocks noGrp="1"/>
          </p:cNvSpPr>
          <p:nvPr>
            <p:ph type="title"/>
          </p:nvPr>
        </p:nvSpPr>
        <p:spPr>
          <a:xfrm>
            <a:off x="319150" y="170995"/>
            <a:ext cx="5403272" cy="1284061"/>
          </a:xfrm>
        </p:spPr>
        <p:txBody>
          <a:bodyPr>
            <a:noAutofit/>
          </a:bodyPr>
          <a:lstStyle>
            <a:lvl1pPr>
              <a:defRPr sz="4500">
                <a:solidFill>
                  <a:schemeClr val="bg1"/>
                </a:solidFill>
              </a:defRPr>
            </a:lvl1pPr>
          </a:lstStyle>
          <a:p>
            <a:r>
              <a:rPr lang="nb-NO"/>
              <a:t>Klikk for å redigere tittelstil</a:t>
            </a:r>
          </a:p>
        </p:txBody>
      </p:sp>
      <p:sp>
        <p:nvSpPr>
          <p:cNvPr id="8" name="Plassholder for tekst 7">
            <a:extLst>
              <a:ext uri="{FF2B5EF4-FFF2-40B4-BE49-F238E27FC236}">
                <a16:creationId xmlns:a16="http://schemas.microsoft.com/office/drawing/2014/main" id="{CB11C027-8A29-C141-8674-388F78B692FC}"/>
              </a:ext>
            </a:extLst>
          </p:cNvPr>
          <p:cNvSpPr>
            <a:spLocks noGrp="1"/>
          </p:cNvSpPr>
          <p:nvPr>
            <p:ph type="body" sz="quarter" idx="11"/>
          </p:nvPr>
        </p:nvSpPr>
        <p:spPr>
          <a:xfrm>
            <a:off x="333149" y="1673224"/>
            <a:ext cx="5430837" cy="4772480"/>
          </a:xfrm>
        </p:spPr>
        <p:txBody>
          <a:bodyPr>
            <a:normAutofit/>
          </a:bodyPr>
          <a:lstStyle>
            <a:lvl1pPr>
              <a:lnSpc>
                <a:spcPct val="100000"/>
              </a:lnSpc>
              <a:defRPr sz="3000">
                <a:solidFill>
                  <a:schemeClr val="bg1"/>
                </a:solidFill>
              </a:defRPr>
            </a:lvl1pPr>
            <a:lvl2pPr>
              <a:lnSpc>
                <a:spcPct val="100000"/>
              </a:lnSpc>
              <a:defRPr sz="3000">
                <a:solidFill>
                  <a:schemeClr val="bg1"/>
                </a:solidFill>
              </a:defRPr>
            </a:lvl2pPr>
            <a:lvl3pPr>
              <a:lnSpc>
                <a:spcPct val="100000"/>
              </a:lnSpc>
              <a:defRPr sz="3000">
                <a:solidFill>
                  <a:schemeClr val="bg1"/>
                </a:solidFill>
              </a:defRPr>
            </a:lvl3pPr>
            <a:lvl4pPr>
              <a:lnSpc>
                <a:spcPct val="100000"/>
              </a:lnSpc>
              <a:defRPr sz="3000">
                <a:solidFill>
                  <a:schemeClr val="bg1"/>
                </a:solidFill>
              </a:defRPr>
            </a:lvl4pPr>
            <a:lvl5pPr>
              <a:lnSpc>
                <a:spcPct val="100000"/>
              </a:lnSpc>
              <a:defRPr sz="30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54253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nhold - en del ">
    <p:spTree>
      <p:nvGrpSpPr>
        <p:cNvPr id="1" name=""/>
        <p:cNvGrpSpPr/>
        <p:nvPr/>
      </p:nvGrpSpPr>
      <p:grpSpPr>
        <a:xfrm>
          <a:off x="0" y="0"/>
          <a:ext cx="0" cy="0"/>
          <a:chOff x="0" y="0"/>
          <a:chExt cx="0" cy="0"/>
        </a:xfrm>
      </p:grpSpPr>
      <p:pic>
        <p:nvPicPr>
          <p:cNvPr id="14" name="Bilde 13">
            <a:extLst>
              <a:ext uri="{FF2B5EF4-FFF2-40B4-BE49-F238E27FC236}">
                <a16:creationId xmlns:a16="http://schemas.microsoft.com/office/drawing/2014/main" id="{8A554AA0-A6FE-D045-BCE8-10B6CC2A45A6}"/>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10" y="456174"/>
            <a:ext cx="10968180" cy="4351338"/>
          </a:xfrm>
          <a:prstGeom prst="rect">
            <a:avLst/>
          </a:prstGeom>
        </p:spPr>
        <p:txBody>
          <a:bodyPr anchor="t"/>
          <a:lstStyle>
            <a:lvl1pPr algn="l">
              <a:defRPr/>
            </a:lvl1pPr>
            <a:lvl2pPr algn="l">
              <a:defRPr/>
            </a:lvl2pPr>
            <a:lvl3pPr algn="l">
              <a:defRPr/>
            </a:lvl3pPr>
            <a:lvl4pPr algn="l">
              <a:defRPr/>
            </a:lvl4pPr>
            <a:lvl5pPr algn="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9" y="5282076"/>
            <a:ext cx="7570799" cy="1325563"/>
          </a:xfrm>
        </p:spPr>
        <p:txBody>
          <a:bodyPr/>
          <a:lstStyle>
            <a:lvl1pPr algn="l">
              <a:defRPr b="1" i="0" u="none">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59D1187E-93A5-8244-B650-E43242DDC4B0}"/>
              </a:ext>
            </a:extLst>
          </p:cNvPr>
          <p:cNvSpPr>
            <a:spLocks noGrp="1"/>
          </p:cNvSpPr>
          <p:nvPr>
            <p:ph type="body" sz="quarter" idx="13"/>
          </p:nvPr>
        </p:nvSpPr>
        <p:spPr>
          <a:xfrm>
            <a:off x="8312150" y="5281613"/>
            <a:ext cx="3267940" cy="1325563"/>
          </a:xfrm>
        </p:spPr>
        <p:txBody>
          <a:bodyPr anchor="ctr">
            <a:noAutofit/>
          </a:bodyPr>
          <a:lstStyle>
            <a:lvl1pPr marL="0" indent="0">
              <a:buNone/>
              <a:defRPr sz="2000" b="1">
                <a:solidFill>
                  <a:schemeClr val="tx1"/>
                </a:solidFill>
              </a:defRPr>
            </a:lvl1pPr>
            <a:lvl2pPr marL="457200" indent="0">
              <a:buNone/>
              <a:defRPr sz="2000" b="1">
                <a:solidFill>
                  <a:schemeClr val="tx1"/>
                </a:solidFill>
              </a:defRPr>
            </a:lvl2pPr>
            <a:lvl3pPr marL="914400" indent="0">
              <a:buNone/>
              <a:defRPr sz="2000" b="1">
                <a:solidFill>
                  <a:schemeClr val="tx1"/>
                </a:solidFill>
              </a:defRPr>
            </a:lvl3pPr>
            <a:lvl4pPr marL="1371600" indent="0">
              <a:buNone/>
              <a:defRPr sz="2000" b="1">
                <a:solidFill>
                  <a:schemeClr val="tx1"/>
                </a:solidFill>
              </a:defRPr>
            </a:lvl4pPr>
            <a:lvl5pPr marL="1828800" indent="0">
              <a:buNone/>
              <a:defRPr sz="2000" b="1">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34882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foto med tittel">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DA5D7555-7643-EB4A-85B7-5115E7B12687}"/>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8" y="5282076"/>
            <a:ext cx="7617692" cy="1325563"/>
          </a:xfrm>
        </p:spPr>
        <p:txBody>
          <a:bodyPr anchor="ctr"/>
          <a:lstStyle>
            <a:lvl1pPr algn="l">
              <a:defRPr b="1" i="0" u="none">
                <a:solidFill>
                  <a:schemeClr val="bg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7941"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9346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foto + boks venstre">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91BF1270-DD6D-874F-9F6E-A6225898AD0F}"/>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1612"/>
            <a:ext cx="7583675" cy="1325563"/>
          </a:xfrm>
        </p:spPr>
        <p:txBody>
          <a:bodyPr anchor="ctr"/>
          <a:lstStyle>
            <a:lvl1pPr algn="l">
              <a:defRPr b="1" i="0" u="none">
                <a:solidFill>
                  <a:schemeClr val="bg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7">
            <a:extLst>
              <a:ext uri="{FF2B5EF4-FFF2-40B4-BE49-F238E27FC236}">
                <a16:creationId xmlns:a16="http://schemas.microsoft.com/office/drawing/2014/main" id="{D3287ADF-1F7F-5E4B-98CB-83B72F668B41}"/>
              </a:ext>
            </a:extLst>
          </p:cNvPr>
          <p:cNvSpPr>
            <a:spLocks noGrp="1"/>
          </p:cNvSpPr>
          <p:nvPr>
            <p:ph sz="quarter" idx="15"/>
          </p:nvPr>
        </p:nvSpPr>
        <p:spPr>
          <a:xfrm>
            <a:off x="610755" y="127008"/>
            <a:ext cx="4845600"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61482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foto + boks høyr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7D76C83F-D2CC-BD44-A24E-423E95EE9F5C}"/>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7941"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7">
            <a:extLst>
              <a:ext uri="{FF2B5EF4-FFF2-40B4-BE49-F238E27FC236}">
                <a16:creationId xmlns:a16="http://schemas.microsoft.com/office/drawing/2014/main" id="{E8C572E6-DE0F-8440-ACD7-325DF8339EE8}"/>
              </a:ext>
            </a:extLst>
          </p:cNvPr>
          <p:cNvSpPr>
            <a:spLocks noGrp="1"/>
          </p:cNvSpPr>
          <p:nvPr>
            <p:ph sz="quarter" idx="15"/>
          </p:nvPr>
        </p:nvSpPr>
        <p:spPr>
          <a:xfrm>
            <a:off x="7041600" y="148156"/>
            <a:ext cx="4538491"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780B0D24-42BC-3242-8080-271C4F75590C}"/>
              </a:ext>
            </a:extLst>
          </p:cNvPr>
          <p:cNvSpPr>
            <a:spLocks noGrp="1"/>
          </p:cNvSpPr>
          <p:nvPr>
            <p:ph type="title"/>
          </p:nvPr>
        </p:nvSpPr>
        <p:spPr>
          <a:xfrm>
            <a:off x="611909" y="5281612"/>
            <a:ext cx="7582521" cy="1325563"/>
          </a:xfrm>
        </p:spPr>
        <p:txBody>
          <a:bodyPr anchor="ctr"/>
          <a:lstStyle>
            <a:lvl1pPr algn="l">
              <a:defRPr b="1" i="0" u="none">
                <a:solidFill>
                  <a:schemeClr val="bg1"/>
                </a:solidFill>
              </a:defRPr>
            </a:lvl1pPr>
          </a:lstStyle>
          <a:p>
            <a:r>
              <a:rPr lang="nb-NO"/>
              <a:t>Klikk for å redigere tittelstil</a:t>
            </a:r>
          </a:p>
        </p:txBody>
      </p:sp>
    </p:spTree>
    <p:extLst>
      <p:ext uri="{BB962C8B-B14F-4D97-AF65-F5344CB8AC3E}">
        <p14:creationId xmlns:p14="http://schemas.microsoft.com/office/powerpoint/2010/main" val="194394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foto + to bokser">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F1FD040E-C37D-9049-8D14-4628EECA6C40}"/>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7">
            <a:extLst>
              <a:ext uri="{FF2B5EF4-FFF2-40B4-BE49-F238E27FC236}">
                <a16:creationId xmlns:a16="http://schemas.microsoft.com/office/drawing/2014/main" id="{E8C572E6-DE0F-8440-ACD7-325DF8339EE8}"/>
              </a:ext>
            </a:extLst>
          </p:cNvPr>
          <p:cNvSpPr>
            <a:spLocks noGrp="1"/>
          </p:cNvSpPr>
          <p:nvPr>
            <p:ph sz="quarter" idx="15"/>
          </p:nvPr>
        </p:nvSpPr>
        <p:spPr>
          <a:xfrm>
            <a:off x="7041600" y="148156"/>
            <a:ext cx="4539645"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780B0D24-42BC-3242-8080-271C4F75590C}"/>
              </a:ext>
            </a:extLst>
          </p:cNvPr>
          <p:cNvSpPr>
            <a:spLocks noGrp="1"/>
          </p:cNvSpPr>
          <p:nvPr>
            <p:ph type="title"/>
          </p:nvPr>
        </p:nvSpPr>
        <p:spPr>
          <a:xfrm>
            <a:off x="610755" y="5281612"/>
            <a:ext cx="7583675" cy="1325563"/>
          </a:xfrm>
        </p:spPr>
        <p:txBody>
          <a:bodyPr anchor="ctr"/>
          <a:lstStyle>
            <a:lvl1pPr algn="l">
              <a:defRPr b="1" i="0" u="none">
                <a:solidFill>
                  <a:schemeClr val="bg1"/>
                </a:solidFill>
              </a:defRPr>
            </a:lvl1pPr>
          </a:lstStyle>
          <a:p>
            <a:r>
              <a:rPr lang="nb-NO"/>
              <a:t>Klikk for å redigere tittelstil</a:t>
            </a:r>
          </a:p>
        </p:txBody>
      </p:sp>
      <p:sp>
        <p:nvSpPr>
          <p:cNvPr id="10" name="Plassholder for innhold 7">
            <a:extLst>
              <a:ext uri="{FF2B5EF4-FFF2-40B4-BE49-F238E27FC236}">
                <a16:creationId xmlns:a16="http://schemas.microsoft.com/office/drawing/2014/main" id="{A40C95F9-39CE-AD46-8244-C9A40E7B1E57}"/>
              </a:ext>
            </a:extLst>
          </p:cNvPr>
          <p:cNvSpPr>
            <a:spLocks noGrp="1"/>
          </p:cNvSpPr>
          <p:nvPr>
            <p:ph sz="quarter" idx="16"/>
          </p:nvPr>
        </p:nvSpPr>
        <p:spPr>
          <a:xfrm>
            <a:off x="610755" y="148156"/>
            <a:ext cx="4755288"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5430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ollasj - 3 bilder">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B79596ED-197F-9942-9DB8-EDAA9D989C87}"/>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2076"/>
            <a:ext cx="7618845" cy="1325563"/>
          </a:xfrm>
        </p:spPr>
        <p:txBody>
          <a:bodyPr anchor="ctr"/>
          <a:lstStyle>
            <a:lvl1pPr algn="l">
              <a:defRPr b="1" i="0" u="none">
                <a:solidFill>
                  <a:schemeClr val="bg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2">
            <a:extLst>
              <a:ext uri="{FF2B5EF4-FFF2-40B4-BE49-F238E27FC236}">
                <a16:creationId xmlns:a16="http://schemas.microsoft.com/office/drawing/2014/main" id="{A46A01D0-101B-CB47-B584-635EE7E6FCBB}"/>
              </a:ext>
            </a:extLst>
          </p:cNvPr>
          <p:cNvSpPr>
            <a:spLocks noGrp="1"/>
          </p:cNvSpPr>
          <p:nvPr>
            <p:ph type="pic" sz="quarter" idx="14"/>
          </p:nvPr>
        </p:nvSpPr>
        <p:spPr>
          <a:xfrm>
            <a:off x="958338" y="250361"/>
            <a:ext cx="4680000" cy="4680000"/>
          </a:xfrm>
          <a:ln w="28575">
            <a:solidFill>
              <a:srgbClr val="FFFFFF"/>
            </a:solidFill>
          </a:ln>
        </p:spPr>
        <p:txBody>
          <a:bodyPr anchor="ctr"/>
          <a:lstStyle>
            <a:lvl1pPr marL="0" indent="0" algn="ctr">
              <a:buNone/>
              <a:defRPr/>
            </a:lvl1pPr>
          </a:lstStyle>
          <a:p>
            <a:r>
              <a:rPr lang="nb-NO"/>
              <a:t>Klikk på ikonet for å legge til et bilde</a:t>
            </a:r>
          </a:p>
        </p:txBody>
      </p:sp>
      <p:sp>
        <p:nvSpPr>
          <p:cNvPr id="8" name="Plassholder for bilde 2">
            <a:extLst>
              <a:ext uri="{FF2B5EF4-FFF2-40B4-BE49-F238E27FC236}">
                <a16:creationId xmlns:a16="http://schemas.microsoft.com/office/drawing/2014/main" id="{3D98D89C-013F-3940-984C-5C6E0D9B0DC0}"/>
              </a:ext>
            </a:extLst>
          </p:cNvPr>
          <p:cNvSpPr>
            <a:spLocks noGrp="1"/>
          </p:cNvSpPr>
          <p:nvPr>
            <p:ph type="pic" sz="quarter" idx="15"/>
          </p:nvPr>
        </p:nvSpPr>
        <p:spPr>
          <a:xfrm>
            <a:off x="6553662" y="250361"/>
            <a:ext cx="4680000" cy="4680000"/>
          </a:xfrm>
          <a:ln w="28575">
            <a:solidFill>
              <a:srgbClr val="FFFFFF"/>
            </a:solidFill>
          </a:ln>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33479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ollasj - tre bilder">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0626B100-6139-4648-ACF9-7E59C7442FC5}"/>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2076"/>
            <a:ext cx="7618845" cy="1325563"/>
          </a:xfrm>
        </p:spPr>
        <p:txBody>
          <a:bodyPr anchor="ctr"/>
          <a:lstStyle>
            <a:lvl1pPr algn="l">
              <a:defRPr b="1" i="0" u="none">
                <a:solidFill>
                  <a:schemeClr val="bg1"/>
                </a:solidFill>
              </a:defRPr>
            </a:lvl1pPr>
          </a:lstStyle>
          <a:p>
            <a:r>
              <a:rPr lang="nb-NO"/>
              <a:t>Klikk for å redigere tittelstil</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ilde 2">
            <a:extLst>
              <a:ext uri="{FF2B5EF4-FFF2-40B4-BE49-F238E27FC236}">
                <a16:creationId xmlns:a16="http://schemas.microsoft.com/office/drawing/2014/main" id="{9CDFE2B2-8ED3-A54E-9B9B-FC6FD3FAA6FC}"/>
              </a:ext>
            </a:extLst>
          </p:cNvPr>
          <p:cNvSpPr>
            <a:spLocks noGrp="1"/>
          </p:cNvSpPr>
          <p:nvPr>
            <p:ph type="pic" sz="quarter" idx="15"/>
          </p:nvPr>
        </p:nvSpPr>
        <p:spPr>
          <a:xfrm>
            <a:off x="1" y="0"/>
            <a:ext cx="3960000" cy="5158727"/>
          </a:xfrm>
        </p:spPr>
        <p:txBody>
          <a:bodyPr anchor="ctr"/>
          <a:lstStyle>
            <a:lvl1pPr marL="0" indent="0" algn="ctr">
              <a:buNone/>
              <a:defRPr/>
            </a:lvl1pPr>
          </a:lstStyle>
          <a:p>
            <a:r>
              <a:rPr lang="nb-NO"/>
              <a:t>Klikk på ikonet for å legge til et bilde</a:t>
            </a:r>
          </a:p>
        </p:txBody>
      </p:sp>
      <p:sp>
        <p:nvSpPr>
          <p:cNvPr id="9" name="Plassholder for bilde 2">
            <a:extLst>
              <a:ext uri="{FF2B5EF4-FFF2-40B4-BE49-F238E27FC236}">
                <a16:creationId xmlns:a16="http://schemas.microsoft.com/office/drawing/2014/main" id="{84BA3BFE-4701-EA4B-BE36-214CB654A46E}"/>
              </a:ext>
            </a:extLst>
          </p:cNvPr>
          <p:cNvSpPr>
            <a:spLocks noGrp="1"/>
          </p:cNvSpPr>
          <p:nvPr>
            <p:ph type="pic" sz="quarter" idx="16"/>
          </p:nvPr>
        </p:nvSpPr>
        <p:spPr>
          <a:xfrm>
            <a:off x="3960001" y="0"/>
            <a:ext cx="4267199" cy="5158727"/>
          </a:xfrm>
        </p:spPr>
        <p:txBody>
          <a:bodyPr anchor="ctr"/>
          <a:lstStyle>
            <a:lvl1pPr marL="0" indent="0" algn="ctr">
              <a:buNone/>
              <a:defRPr/>
            </a:lvl1pPr>
          </a:lstStyle>
          <a:p>
            <a:r>
              <a:rPr lang="nb-NO"/>
              <a:t>Klikk på ikonet for å legge til et bilde</a:t>
            </a:r>
          </a:p>
        </p:txBody>
      </p:sp>
      <p:sp>
        <p:nvSpPr>
          <p:cNvPr id="10" name="Plassholder for bilde 2">
            <a:extLst>
              <a:ext uri="{FF2B5EF4-FFF2-40B4-BE49-F238E27FC236}">
                <a16:creationId xmlns:a16="http://schemas.microsoft.com/office/drawing/2014/main" id="{560717D8-F303-1E44-BFAD-B7D3EE343F87}"/>
              </a:ext>
            </a:extLst>
          </p:cNvPr>
          <p:cNvSpPr>
            <a:spLocks noGrp="1"/>
          </p:cNvSpPr>
          <p:nvPr>
            <p:ph type="pic" sz="quarter" idx="17"/>
          </p:nvPr>
        </p:nvSpPr>
        <p:spPr>
          <a:xfrm>
            <a:off x="8229600" y="0"/>
            <a:ext cx="3960000" cy="5158727"/>
          </a:xfrm>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249060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foto - uten tittel">
    <p:spTree>
      <p:nvGrpSpPr>
        <p:cNvPr id="1" name=""/>
        <p:cNvGrpSpPr/>
        <p:nvPr/>
      </p:nvGrpSpPr>
      <p:grpSpPr>
        <a:xfrm>
          <a:off x="0" y="0"/>
          <a:ext cx="0" cy="0"/>
          <a:chOff x="0" y="0"/>
          <a:chExt cx="0" cy="0"/>
        </a:xfrm>
      </p:grpSpPr>
      <p:sp>
        <p:nvSpPr>
          <p:cNvPr id="6" name="Plassholder for bilde 5"/>
          <p:cNvSpPr>
            <a:spLocks noGrp="1"/>
          </p:cNvSpPr>
          <p:nvPr>
            <p:ph type="pic" sz="quarter" idx="10"/>
          </p:nvPr>
        </p:nvSpPr>
        <p:spPr>
          <a:xfrm>
            <a:off x="0" y="0"/>
            <a:ext cx="12192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Tree>
    <p:extLst>
      <p:ext uri="{BB962C8B-B14F-4D97-AF65-F5344CB8AC3E}">
        <p14:creationId xmlns:p14="http://schemas.microsoft.com/office/powerpoint/2010/main" val="102821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Forside uten bilde">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6DE2396B-A9FA-CB4B-BC7C-92CB0768F8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3" y="-1"/>
            <a:ext cx="12185650" cy="6858000"/>
          </a:xfrm>
          <a:prstGeom prst="rect">
            <a:avLst/>
          </a:prstGeom>
        </p:spPr>
      </p:pic>
      <p:sp>
        <p:nvSpPr>
          <p:cNvPr id="2" name="Tittel 1"/>
          <p:cNvSpPr>
            <a:spLocks noGrp="1"/>
          </p:cNvSpPr>
          <p:nvPr>
            <p:ph type="title"/>
          </p:nvPr>
        </p:nvSpPr>
        <p:spPr>
          <a:xfrm>
            <a:off x="3082540" y="666350"/>
            <a:ext cx="8624552" cy="2852737"/>
          </a:xfrm>
        </p:spPr>
        <p:txBody>
          <a:bodyPr anchor="b">
            <a:normAutofit/>
          </a:bodyPr>
          <a:lstStyle>
            <a:lvl1pPr algn="l">
              <a:defRPr sz="4800">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3077625" y="3676403"/>
            <a:ext cx="8624552" cy="1500187"/>
          </a:xfrm>
          <a:prstGeom prst="rect">
            <a:avLst/>
          </a:prstGeo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9" name="Bilde 8">
            <a:extLst>
              <a:ext uri="{FF2B5EF4-FFF2-40B4-BE49-F238E27FC236}">
                <a16:creationId xmlns:a16="http://schemas.microsoft.com/office/drawing/2014/main" id="{F158AE7E-0426-C441-9215-1E53517AC8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69945" y="2818171"/>
            <a:ext cx="1057618" cy="1221655"/>
          </a:xfrm>
          <a:prstGeom prst="rect">
            <a:avLst/>
          </a:prstGeom>
        </p:spPr>
      </p:pic>
    </p:spTree>
    <p:extLst>
      <p:ext uri="{BB962C8B-B14F-4D97-AF65-F5344CB8AC3E}">
        <p14:creationId xmlns:p14="http://schemas.microsoft.com/office/powerpoint/2010/main" val="219749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side med bilde">
    <p:bg>
      <p:bgPr>
        <a:solidFill>
          <a:schemeClr val="bg1">
            <a:alpha val="89000"/>
          </a:schemeClr>
        </a:solidFill>
        <a:effectLst/>
      </p:bgPr>
    </p:bg>
    <p:spTree>
      <p:nvGrpSpPr>
        <p:cNvPr id="1" name=""/>
        <p:cNvGrpSpPr/>
        <p:nvPr/>
      </p:nvGrpSpPr>
      <p:grpSpPr>
        <a:xfrm>
          <a:off x="0" y="0"/>
          <a:ext cx="0" cy="0"/>
          <a:chOff x="0" y="0"/>
          <a:chExt cx="0" cy="0"/>
        </a:xfrm>
      </p:grpSpPr>
      <p:pic>
        <p:nvPicPr>
          <p:cNvPr id="26" name="Bilde 25">
            <a:extLst>
              <a:ext uri="{FF2B5EF4-FFF2-40B4-BE49-F238E27FC236}">
                <a16:creationId xmlns:a16="http://schemas.microsoft.com/office/drawing/2014/main" id="{38060FAA-6EE3-F840-B93A-E4FC98088D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4555879"/>
            <a:ext cx="12198350" cy="2302121"/>
          </a:xfrm>
          <a:prstGeom prst="rect">
            <a:avLst/>
          </a:prstGeom>
        </p:spPr>
      </p:pic>
      <p:sp>
        <p:nvSpPr>
          <p:cNvPr id="5" name="Plassholder for bilde 10">
            <a:extLst>
              <a:ext uri="{FF2B5EF4-FFF2-40B4-BE49-F238E27FC236}">
                <a16:creationId xmlns:a16="http://schemas.microsoft.com/office/drawing/2014/main" id="{C614174E-402A-DB47-A74E-4757B073F337}"/>
              </a:ext>
            </a:extLst>
          </p:cNvPr>
          <p:cNvSpPr>
            <a:spLocks noGrp="1"/>
          </p:cNvSpPr>
          <p:nvPr>
            <p:ph type="pic" sz="quarter" idx="10"/>
          </p:nvPr>
        </p:nvSpPr>
        <p:spPr>
          <a:xfrm>
            <a:off x="0" y="-45413"/>
            <a:ext cx="12192000" cy="4601292"/>
          </a:xfrm>
          <a:prstGeom prst="rect">
            <a:avLst/>
          </a:prstGeom>
        </p:spPr>
        <p:txBody>
          <a:bodyPr anchor="ctr"/>
          <a:lstStyle>
            <a:lvl1pPr marL="0" indent="0" algn="ctr">
              <a:buNone/>
              <a:defRPr b="0">
                <a:latin typeface="Arial" charset="0"/>
                <a:ea typeface="Arial" charset="0"/>
                <a:cs typeface="Arial" charset="0"/>
              </a:defRPr>
            </a:lvl1pPr>
          </a:lstStyle>
          <a:p>
            <a:r>
              <a:rPr lang="nb-NO"/>
              <a:t>Klikk på ikonet for å legge til et bilde</a:t>
            </a:r>
          </a:p>
        </p:txBody>
      </p:sp>
      <p:sp>
        <p:nvSpPr>
          <p:cNvPr id="2" name="Tittel 1"/>
          <p:cNvSpPr>
            <a:spLocks noGrp="1"/>
          </p:cNvSpPr>
          <p:nvPr>
            <p:ph type="ctrTitle"/>
          </p:nvPr>
        </p:nvSpPr>
        <p:spPr>
          <a:xfrm>
            <a:off x="618259" y="4825892"/>
            <a:ext cx="10035927" cy="939721"/>
          </a:xfrm>
        </p:spPr>
        <p:txBody>
          <a:bodyPr anchor="b">
            <a:normAutofit/>
          </a:bodyPr>
          <a:lstStyle>
            <a:lvl1pPr algn="l">
              <a:defRPr sz="4000">
                <a:solidFill>
                  <a:schemeClr val="bg1"/>
                </a:solidFill>
              </a:defRPr>
            </a:lvl1pPr>
          </a:lstStyle>
          <a:p>
            <a:r>
              <a:rPr lang="nb-NO"/>
              <a:t>Klikk for å redigere tittelstil</a:t>
            </a:r>
          </a:p>
        </p:txBody>
      </p:sp>
      <p:sp>
        <p:nvSpPr>
          <p:cNvPr id="6" name="Undertittel 2">
            <a:extLst>
              <a:ext uri="{FF2B5EF4-FFF2-40B4-BE49-F238E27FC236}">
                <a16:creationId xmlns:a16="http://schemas.microsoft.com/office/drawing/2014/main" id="{09795B0A-6A01-D743-9AFA-ADAA8FABBDFE}"/>
              </a:ext>
            </a:extLst>
          </p:cNvPr>
          <p:cNvSpPr>
            <a:spLocks noGrp="1"/>
          </p:cNvSpPr>
          <p:nvPr>
            <p:ph type="subTitle" idx="1"/>
          </p:nvPr>
        </p:nvSpPr>
        <p:spPr>
          <a:xfrm>
            <a:off x="618259" y="5938039"/>
            <a:ext cx="10035926" cy="568483"/>
          </a:xfrm>
          <a:prstGeom prst="rect">
            <a:avLst/>
          </a:prstGeom>
        </p:spPr>
        <p:txBody>
          <a:bodyPr anchor="ctr">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22" name="Bilde 21">
            <a:extLst>
              <a:ext uri="{FF2B5EF4-FFF2-40B4-BE49-F238E27FC236}">
                <a16:creationId xmlns:a16="http://schemas.microsoft.com/office/drawing/2014/main" id="{BEBEDF67-E825-C24D-AFD2-79D6A6D3298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74240" y="4858416"/>
            <a:ext cx="5211410" cy="1999584"/>
          </a:xfrm>
          <a:prstGeom prst="rect">
            <a:avLst/>
          </a:prstGeom>
        </p:spPr>
      </p:pic>
      <p:pic>
        <p:nvPicPr>
          <p:cNvPr id="23" name="Bilde 22">
            <a:extLst>
              <a:ext uri="{FF2B5EF4-FFF2-40B4-BE49-F238E27FC236}">
                <a16:creationId xmlns:a16="http://schemas.microsoft.com/office/drawing/2014/main" id="{2C0E83AA-28A7-BA4B-B8EF-9AD9C20EF0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32245" y="5126671"/>
            <a:ext cx="991782" cy="1145609"/>
          </a:xfrm>
          <a:prstGeom prst="rect">
            <a:avLst/>
          </a:prstGeom>
        </p:spPr>
      </p:pic>
    </p:spTree>
    <p:extLst>
      <p:ext uri="{BB962C8B-B14F-4D97-AF65-F5344CB8AC3E}">
        <p14:creationId xmlns:p14="http://schemas.microsoft.com/office/powerpoint/2010/main" val="41433415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nhold - en del ">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C61D18-D510-5643-A01E-FE16223D4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10" y="456174"/>
            <a:ext cx="10968180" cy="4351338"/>
          </a:xfrm>
          <a:prstGeom prst="rect">
            <a:avLst/>
          </a:prstGeom>
        </p:spPr>
        <p:txBody>
          <a:bodyPr anchor="t"/>
          <a:lstStyle>
            <a:lvl1pPr algn="l">
              <a:defRPr/>
            </a:lvl1pPr>
            <a:lvl2pPr algn="l">
              <a:defRPr/>
            </a:lvl2pPr>
            <a:lvl3pPr algn="l">
              <a:defRPr/>
            </a:lvl3pPr>
            <a:lvl4pPr algn="l">
              <a:defRPr/>
            </a:lvl4pPr>
            <a:lvl5pPr algn="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9" y="5282076"/>
            <a:ext cx="7570799" cy="1325563"/>
          </a:xfrm>
        </p:spPr>
        <p:txBody>
          <a:bodyPr/>
          <a:lstStyle>
            <a:lvl1pPr algn="l">
              <a:defRPr b="1" i="0" u="none">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59D1187E-93A5-8244-B650-E43242DDC4B0}"/>
              </a:ext>
            </a:extLst>
          </p:cNvPr>
          <p:cNvSpPr>
            <a:spLocks noGrp="1"/>
          </p:cNvSpPr>
          <p:nvPr>
            <p:ph type="body" sz="quarter" idx="13"/>
          </p:nvPr>
        </p:nvSpPr>
        <p:spPr>
          <a:xfrm>
            <a:off x="8312150" y="5281613"/>
            <a:ext cx="3267940"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25550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nhold - to deler">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CA3608CD-9DCD-C248-B92D-CF9C17B95BB4}"/>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10" y="250361"/>
            <a:ext cx="5326248" cy="4557151"/>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9" y="5282076"/>
            <a:ext cx="7700241" cy="1325563"/>
          </a:xfrm>
        </p:spPr>
        <p:txBody>
          <a:bodyPr/>
          <a:lstStyle>
            <a:lvl1pPr algn="l">
              <a:defRPr b="1" i="0" u="none">
                <a:solidFill>
                  <a:schemeClr val="tx1"/>
                </a:solidFill>
              </a:defRPr>
            </a:lvl1pPr>
          </a:lstStyle>
          <a:p>
            <a:r>
              <a:rPr lang="nb-NO"/>
              <a:t>Klikk for å redigere tittelstil</a:t>
            </a:r>
          </a:p>
        </p:txBody>
      </p:sp>
      <p:sp>
        <p:nvSpPr>
          <p:cNvPr id="6" name="Plassholder for innhold 5">
            <a:extLst>
              <a:ext uri="{FF2B5EF4-FFF2-40B4-BE49-F238E27FC236}">
                <a16:creationId xmlns:a16="http://schemas.microsoft.com/office/drawing/2014/main" id="{97E0FF26-EB9F-BB49-AF6F-3CA522C4D5DD}"/>
              </a:ext>
            </a:extLst>
          </p:cNvPr>
          <p:cNvSpPr>
            <a:spLocks noGrp="1"/>
          </p:cNvSpPr>
          <p:nvPr>
            <p:ph sz="quarter" idx="13"/>
          </p:nvPr>
        </p:nvSpPr>
        <p:spPr>
          <a:xfrm>
            <a:off x="6253844" y="250361"/>
            <a:ext cx="5295504" cy="4557151"/>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2">
            <a:extLst>
              <a:ext uri="{FF2B5EF4-FFF2-40B4-BE49-F238E27FC236}">
                <a16:creationId xmlns:a16="http://schemas.microsoft.com/office/drawing/2014/main" id="{FCE7308A-F0A0-9649-86CD-1BD799F48858}"/>
              </a:ext>
            </a:extLst>
          </p:cNvPr>
          <p:cNvSpPr>
            <a:spLocks noGrp="1"/>
          </p:cNvSpPr>
          <p:nvPr>
            <p:ph type="body" sz="quarter" idx="14"/>
          </p:nvPr>
        </p:nvSpPr>
        <p:spPr>
          <a:xfrm>
            <a:off x="8312150" y="5281613"/>
            <a:ext cx="3267940" cy="1325563"/>
          </a:xfrm>
        </p:spPr>
        <p:txBody>
          <a:bodyPr anchor="ctr">
            <a:noAutofit/>
          </a:bodyPr>
          <a:lstStyle>
            <a:lvl1pPr marL="0" indent="0">
              <a:buNone/>
              <a:defRPr sz="2000" b="1">
                <a:solidFill>
                  <a:schemeClr val="tx1"/>
                </a:solidFill>
              </a:defRPr>
            </a:lvl1pPr>
            <a:lvl2pPr marL="457200" indent="0">
              <a:buNone/>
              <a:defRPr sz="2000" b="1">
                <a:solidFill>
                  <a:schemeClr val="tx1"/>
                </a:solidFill>
              </a:defRPr>
            </a:lvl2pPr>
            <a:lvl3pPr marL="914400" indent="0">
              <a:buNone/>
              <a:defRPr sz="2000" b="1">
                <a:solidFill>
                  <a:schemeClr val="tx1"/>
                </a:solidFill>
              </a:defRPr>
            </a:lvl3pPr>
            <a:lvl4pPr marL="1371600" indent="0">
              <a:buNone/>
              <a:defRPr sz="2000" b="1">
                <a:solidFill>
                  <a:schemeClr val="tx1"/>
                </a:solidFill>
              </a:defRPr>
            </a:lvl4pPr>
            <a:lvl5pPr marL="1828800" indent="0">
              <a:buNone/>
              <a:defRPr sz="2000" b="1">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235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nhold - to deler">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C61D18-D510-5643-A01E-FE16223D4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10" y="250361"/>
            <a:ext cx="5326248" cy="4557151"/>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9" y="5282076"/>
            <a:ext cx="7700241" cy="1325563"/>
          </a:xfrm>
        </p:spPr>
        <p:txBody>
          <a:bodyPr/>
          <a:lstStyle>
            <a:lvl1pPr algn="l">
              <a:defRPr b="1" i="0" u="none">
                <a:solidFill>
                  <a:schemeClr val="bg1"/>
                </a:solidFill>
              </a:defRPr>
            </a:lvl1pPr>
          </a:lstStyle>
          <a:p>
            <a:r>
              <a:rPr lang="nb-NO"/>
              <a:t>Klikk for å redigere tittelstil</a:t>
            </a:r>
          </a:p>
        </p:txBody>
      </p:sp>
      <p:sp>
        <p:nvSpPr>
          <p:cNvPr id="6" name="Plassholder for innhold 5">
            <a:extLst>
              <a:ext uri="{FF2B5EF4-FFF2-40B4-BE49-F238E27FC236}">
                <a16:creationId xmlns:a16="http://schemas.microsoft.com/office/drawing/2014/main" id="{97E0FF26-EB9F-BB49-AF6F-3CA522C4D5DD}"/>
              </a:ext>
            </a:extLst>
          </p:cNvPr>
          <p:cNvSpPr>
            <a:spLocks noGrp="1"/>
          </p:cNvSpPr>
          <p:nvPr>
            <p:ph sz="quarter" idx="13"/>
          </p:nvPr>
        </p:nvSpPr>
        <p:spPr>
          <a:xfrm>
            <a:off x="6253844" y="250361"/>
            <a:ext cx="5295504" cy="4557151"/>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2">
            <a:extLst>
              <a:ext uri="{FF2B5EF4-FFF2-40B4-BE49-F238E27FC236}">
                <a16:creationId xmlns:a16="http://schemas.microsoft.com/office/drawing/2014/main" id="{FCE7308A-F0A0-9649-86CD-1BD799F48858}"/>
              </a:ext>
            </a:extLst>
          </p:cNvPr>
          <p:cNvSpPr>
            <a:spLocks noGrp="1"/>
          </p:cNvSpPr>
          <p:nvPr>
            <p:ph type="body" sz="quarter" idx="14"/>
          </p:nvPr>
        </p:nvSpPr>
        <p:spPr>
          <a:xfrm>
            <a:off x="8312150" y="5281613"/>
            <a:ext cx="3267940"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11954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nhold - to deler med overskrift">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C61D18-D510-5643-A01E-FE16223D4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09" y="702129"/>
            <a:ext cx="5326248" cy="4105383"/>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8" y="5282076"/>
            <a:ext cx="7700242" cy="1325563"/>
          </a:xfrm>
        </p:spPr>
        <p:txBody>
          <a:bodyPr/>
          <a:lstStyle>
            <a:lvl1pPr algn="l">
              <a:defRPr b="1" i="0" u="none">
                <a:solidFill>
                  <a:schemeClr val="bg1"/>
                </a:solidFill>
              </a:defRPr>
            </a:lvl1pPr>
          </a:lstStyle>
          <a:p>
            <a:r>
              <a:rPr lang="nb-NO"/>
              <a:t>Klikk for å redigere tittelstil</a:t>
            </a:r>
          </a:p>
        </p:txBody>
      </p:sp>
      <p:sp>
        <p:nvSpPr>
          <p:cNvPr id="6" name="Plassholder for innhold 5">
            <a:extLst>
              <a:ext uri="{FF2B5EF4-FFF2-40B4-BE49-F238E27FC236}">
                <a16:creationId xmlns:a16="http://schemas.microsoft.com/office/drawing/2014/main" id="{97E0FF26-EB9F-BB49-AF6F-3CA522C4D5DD}"/>
              </a:ext>
            </a:extLst>
          </p:cNvPr>
          <p:cNvSpPr>
            <a:spLocks noGrp="1"/>
          </p:cNvSpPr>
          <p:nvPr>
            <p:ph sz="quarter" idx="13"/>
          </p:nvPr>
        </p:nvSpPr>
        <p:spPr>
          <a:xfrm>
            <a:off x="6253844" y="702129"/>
            <a:ext cx="5326247" cy="4105383"/>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5">
            <a:extLst>
              <a:ext uri="{FF2B5EF4-FFF2-40B4-BE49-F238E27FC236}">
                <a16:creationId xmlns:a16="http://schemas.microsoft.com/office/drawing/2014/main" id="{3ECAA677-1178-2A4C-997D-F45DE249E1AC}"/>
              </a:ext>
            </a:extLst>
          </p:cNvPr>
          <p:cNvSpPr>
            <a:spLocks noGrp="1"/>
          </p:cNvSpPr>
          <p:nvPr>
            <p:ph sz="quarter" idx="14" hasCustomPrompt="1"/>
          </p:nvPr>
        </p:nvSpPr>
        <p:spPr>
          <a:xfrm>
            <a:off x="611908" y="119745"/>
            <a:ext cx="5326247" cy="332024"/>
          </a:xfrm>
          <a:prstGeom prst="rect">
            <a:avLst/>
          </a:prstGeom>
        </p:spPr>
        <p:txBody>
          <a:bodyPr anchor="t"/>
          <a:lstStyle>
            <a:lvl1pPr marL="0" indent="0" algn="l">
              <a:buNone/>
              <a:defRPr b="1">
                <a:latin typeface="Garamond" panose="02020404030301010803" pitchFamily="18" charset="0"/>
              </a:defRPr>
            </a:lvl1pPr>
            <a:lvl2pPr marL="457200" indent="0" algn="l">
              <a:buNone/>
              <a:defRPr b="1">
                <a:latin typeface="Garamond" panose="02020404030301010803" pitchFamily="18" charset="0"/>
              </a:defRPr>
            </a:lvl2pPr>
            <a:lvl3pPr marL="914400" indent="0" algn="l">
              <a:buNone/>
              <a:defRPr b="1">
                <a:latin typeface="Garamond" panose="02020404030301010803" pitchFamily="18" charset="0"/>
              </a:defRPr>
            </a:lvl3pPr>
            <a:lvl4pPr marL="1371600" indent="0" algn="l">
              <a:buNone/>
              <a:defRPr b="1">
                <a:latin typeface="Garamond" panose="02020404030301010803" pitchFamily="18" charset="0"/>
              </a:defRPr>
            </a:lvl4pPr>
            <a:lvl5pPr marL="1828800" indent="0" algn="l">
              <a:buNone/>
              <a:defRPr b="1">
                <a:latin typeface="Garamond" panose="02020404030301010803" pitchFamily="18" charset="0"/>
              </a:defRPr>
            </a:lvl5pPr>
          </a:lstStyle>
          <a:p>
            <a:pPr lvl="0"/>
            <a:r>
              <a:rPr lang="nb-NO"/>
              <a:t>Underoverskrift</a:t>
            </a:r>
          </a:p>
        </p:txBody>
      </p:sp>
      <p:sp>
        <p:nvSpPr>
          <p:cNvPr id="8" name="Plassholder for innhold 5">
            <a:extLst>
              <a:ext uri="{FF2B5EF4-FFF2-40B4-BE49-F238E27FC236}">
                <a16:creationId xmlns:a16="http://schemas.microsoft.com/office/drawing/2014/main" id="{671EFCEF-9582-7745-9099-3EA80D8BC431}"/>
              </a:ext>
            </a:extLst>
          </p:cNvPr>
          <p:cNvSpPr>
            <a:spLocks noGrp="1"/>
          </p:cNvSpPr>
          <p:nvPr>
            <p:ph sz="quarter" idx="15" hasCustomPrompt="1"/>
          </p:nvPr>
        </p:nvSpPr>
        <p:spPr>
          <a:xfrm>
            <a:off x="6253843" y="112590"/>
            <a:ext cx="5326247" cy="332024"/>
          </a:xfrm>
          <a:prstGeom prst="rect">
            <a:avLst/>
          </a:prstGeom>
        </p:spPr>
        <p:txBody>
          <a:bodyPr anchor="t"/>
          <a:lstStyle>
            <a:lvl1pPr marL="0" indent="0" algn="l">
              <a:buNone/>
              <a:defRPr b="1">
                <a:latin typeface="Garamond" panose="02020404030301010803" pitchFamily="18" charset="0"/>
              </a:defRPr>
            </a:lvl1pPr>
            <a:lvl2pPr marL="457200" indent="0" algn="l">
              <a:buNone/>
              <a:defRPr b="1">
                <a:latin typeface="Garamond" panose="02020404030301010803" pitchFamily="18" charset="0"/>
              </a:defRPr>
            </a:lvl2pPr>
            <a:lvl3pPr marL="914400" indent="0" algn="l">
              <a:buNone/>
              <a:defRPr b="1">
                <a:latin typeface="Garamond" panose="02020404030301010803" pitchFamily="18" charset="0"/>
              </a:defRPr>
            </a:lvl3pPr>
            <a:lvl4pPr marL="1371600" indent="0" algn="l">
              <a:buNone/>
              <a:defRPr b="1">
                <a:latin typeface="Garamond" panose="02020404030301010803" pitchFamily="18" charset="0"/>
              </a:defRPr>
            </a:lvl4pPr>
            <a:lvl5pPr marL="1828800" indent="0" algn="l">
              <a:buNone/>
              <a:defRPr b="1">
                <a:latin typeface="Garamond" panose="02020404030301010803" pitchFamily="18" charset="0"/>
              </a:defRPr>
            </a:lvl5pPr>
          </a:lstStyle>
          <a:p>
            <a:pPr lvl="0"/>
            <a:r>
              <a:rPr lang="nb-NO"/>
              <a:t>Underoverskrift</a:t>
            </a:r>
          </a:p>
        </p:txBody>
      </p:sp>
      <p:sp>
        <p:nvSpPr>
          <p:cNvPr id="11" name="Plassholder for tekst 2">
            <a:extLst>
              <a:ext uri="{FF2B5EF4-FFF2-40B4-BE49-F238E27FC236}">
                <a16:creationId xmlns:a16="http://schemas.microsoft.com/office/drawing/2014/main" id="{71D080E6-88D4-5548-B7A9-75DE289615EE}"/>
              </a:ext>
            </a:extLst>
          </p:cNvPr>
          <p:cNvSpPr>
            <a:spLocks noGrp="1"/>
          </p:cNvSpPr>
          <p:nvPr>
            <p:ph type="body" sz="quarter" idx="16"/>
          </p:nvPr>
        </p:nvSpPr>
        <p:spPr>
          <a:xfrm>
            <a:off x="8312150" y="5281613"/>
            <a:ext cx="3267940"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5877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Hvileside / Kapittelinndelin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6DE2396B-A9FA-CB4B-BC7C-92CB0768F8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75" y="0"/>
            <a:ext cx="12185650" cy="6858000"/>
          </a:xfrm>
          <a:prstGeom prst="rect">
            <a:avLst/>
          </a:prstGeom>
        </p:spPr>
      </p:pic>
      <p:sp>
        <p:nvSpPr>
          <p:cNvPr id="2" name="Tittel 1"/>
          <p:cNvSpPr>
            <a:spLocks noGrp="1"/>
          </p:cNvSpPr>
          <p:nvPr>
            <p:ph type="title"/>
          </p:nvPr>
        </p:nvSpPr>
        <p:spPr>
          <a:xfrm>
            <a:off x="824248" y="610932"/>
            <a:ext cx="10540437" cy="2852737"/>
          </a:xfrm>
        </p:spPr>
        <p:txBody>
          <a:bodyPr anchor="b">
            <a:normAutofit/>
          </a:bodyPr>
          <a:lstStyle>
            <a:lvl1pPr algn="ctr">
              <a:defRPr sz="4800">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19334" y="3620985"/>
            <a:ext cx="10540436" cy="1500187"/>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9" name="Bilde 8">
            <a:extLst>
              <a:ext uri="{FF2B5EF4-FFF2-40B4-BE49-F238E27FC236}">
                <a16:creationId xmlns:a16="http://schemas.microsoft.com/office/drawing/2014/main" id="{F158AE7E-0426-C441-9215-1E53517AC8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0713" y="5844645"/>
            <a:ext cx="630256" cy="728009"/>
          </a:xfrm>
          <a:prstGeom prst="rect">
            <a:avLst/>
          </a:prstGeom>
        </p:spPr>
      </p:pic>
    </p:spTree>
    <p:extLst>
      <p:ext uri="{BB962C8B-B14F-4D97-AF65-F5344CB8AC3E}">
        <p14:creationId xmlns:p14="http://schemas.microsoft.com/office/powerpoint/2010/main" val="167104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angtekster">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A52A419-19EA-8740-9BD8-4F336832B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58000"/>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587829" y="391886"/>
            <a:ext cx="10972800" cy="5965393"/>
          </a:xfrm>
          <a:prstGeom prst="rect">
            <a:avLst/>
          </a:prstGeom>
        </p:spPr>
        <p:txBody>
          <a:bodyPr anchor="ctr">
            <a:normAutofit/>
          </a:bodyPr>
          <a:lstStyle>
            <a:lvl1pPr marL="0" indent="0" algn="ctr">
              <a:buNone/>
              <a:defRPr sz="4400" b="1"/>
            </a:lvl1pPr>
            <a:lvl2pPr marL="457200" indent="0" algn="ctr">
              <a:buNone/>
              <a:defRPr sz="4000" b="1"/>
            </a:lvl2pPr>
            <a:lvl3pPr marL="914400" indent="0" algn="ctr">
              <a:buNone/>
              <a:defRPr sz="3600" b="1"/>
            </a:lvl3pPr>
            <a:lvl4pPr marL="1371600" indent="0" algn="ctr">
              <a:buNone/>
              <a:defRPr sz="3200" b="1"/>
            </a:lvl4pPr>
            <a:lvl5pPr marL="1828800" indent="0" algn="ctr">
              <a:buNone/>
              <a:defRPr sz="3200" b="1"/>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70168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 deler - tittel høyr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8193CB1-DB4F-A24E-B19C-F1442B11F3EA}"/>
              </a:ext>
            </a:extLst>
          </p:cNvPr>
          <p:cNvSpPr/>
          <p:nvPr userDrawn="1"/>
        </p:nvSpPr>
        <p:spPr>
          <a:xfrm>
            <a:off x="6980903" y="1635241"/>
            <a:ext cx="4581832" cy="458183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FAF9D263-15AC-D846-968F-C41A472705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12" name="Plassholder for innhold 11">
            <a:extLst>
              <a:ext uri="{FF2B5EF4-FFF2-40B4-BE49-F238E27FC236}">
                <a16:creationId xmlns:a16="http://schemas.microsoft.com/office/drawing/2014/main" id="{70F5864F-4590-E64D-9469-488F7AD759D4}"/>
              </a:ext>
            </a:extLst>
          </p:cNvPr>
          <p:cNvSpPr>
            <a:spLocks noGrp="1"/>
          </p:cNvSpPr>
          <p:nvPr>
            <p:ph sz="quarter" idx="11"/>
          </p:nvPr>
        </p:nvSpPr>
        <p:spPr>
          <a:xfrm>
            <a:off x="629264" y="734786"/>
            <a:ext cx="4837471" cy="5482288"/>
          </a:xfrm>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Tittel 12">
            <a:extLst>
              <a:ext uri="{FF2B5EF4-FFF2-40B4-BE49-F238E27FC236}">
                <a16:creationId xmlns:a16="http://schemas.microsoft.com/office/drawing/2014/main" id="{E2B8D2F8-E096-4F45-9B84-2A0F66604477}"/>
              </a:ext>
            </a:extLst>
          </p:cNvPr>
          <p:cNvSpPr>
            <a:spLocks noGrp="1"/>
          </p:cNvSpPr>
          <p:nvPr>
            <p:ph type="title"/>
          </p:nvPr>
        </p:nvSpPr>
        <p:spPr>
          <a:xfrm>
            <a:off x="6369196" y="2766218"/>
            <a:ext cx="5549608" cy="1325563"/>
          </a:xfrm>
        </p:spPr>
        <p:txBody>
          <a:bodyPr>
            <a:noAutofit/>
          </a:bodyPr>
          <a:lstStyle>
            <a:lvl1pPr algn="ctr">
              <a:defRPr sz="5400">
                <a:solidFill>
                  <a:schemeClr val="bg1"/>
                </a:solidFill>
              </a:defRPr>
            </a:lvl1pPr>
          </a:lstStyle>
          <a:p>
            <a:r>
              <a:rPr lang="nb-NO"/>
              <a:t>Klikk for å redigere tittelstil</a:t>
            </a:r>
          </a:p>
        </p:txBody>
      </p:sp>
    </p:spTree>
    <p:extLst>
      <p:ext uri="{BB962C8B-B14F-4D97-AF65-F5344CB8AC3E}">
        <p14:creationId xmlns:p14="http://schemas.microsoft.com/office/powerpoint/2010/main" val="17430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 deler - tittel venstr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8193CB1-DB4F-A24E-B19C-F1442B11F3EA}"/>
              </a:ext>
            </a:extLst>
          </p:cNvPr>
          <p:cNvSpPr/>
          <p:nvPr userDrawn="1"/>
        </p:nvSpPr>
        <p:spPr>
          <a:xfrm>
            <a:off x="6980903" y="1635241"/>
            <a:ext cx="4581832" cy="458183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FAF9D263-15AC-D846-968F-C41A472705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0"/>
            <a:ext cx="6096000" cy="6858000"/>
          </a:xfrm>
          <a:prstGeom prst="rect">
            <a:avLst/>
          </a:prstGeom>
        </p:spPr>
      </p:pic>
      <p:sp>
        <p:nvSpPr>
          <p:cNvPr id="12" name="Plassholder for innhold 11">
            <a:extLst>
              <a:ext uri="{FF2B5EF4-FFF2-40B4-BE49-F238E27FC236}">
                <a16:creationId xmlns:a16="http://schemas.microsoft.com/office/drawing/2014/main" id="{70F5864F-4590-E64D-9469-488F7AD759D4}"/>
              </a:ext>
            </a:extLst>
          </p:cNvPr>
          <p:cNvSpPr>
            <a:spLocks noGrp="1"/>
          </p:cNvSpPr>
          <p:nvPr>
            <p:ph sz="quarter" idx="11"/>
          </p:nvPr>
        </p:nvSpPr>
        <p:spPr>
          <a:xfrm>
            <a:off x="6707707" y="734785"/>
            <a:ext cx="4837471" cy="5482288"/>
          </a:xfrm>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Tittel 12">
            <a:extLst>
              <a:ext uri="{FF2B5EF4-FFF2-40B4-BE49-F238E27FC236}">
                <a16:creationId xmlns:a16="http://schemas.microsoft.com/office/drawing/2014/main" id="{E2B8D2F8-E096-4F45-9B84-2A0F66604477}"/>
              </a:ext>
            </a:extLst>
          </p:cNvPr>
          <p:cNvSpPr>
            <a:spLocks noGrp="1"/>
          </p:cNvSpPr>
          <p:nvPr>
            <p:ph type="title"/>
          </p:nvPr>
        </p:nvSpPr>
        <p:spPr>
          <a:xfrm>
            <a:off x="273196" y="2766218"/>
            <a:ext cx="5549608" cy="1325563"/>
          </a:xfrm>
        </p:spPr>
        <p:txBody>
          <a:bodyPr>
            <a:noAutofit/>
          </a:bodyPr>
          <a:lstStyle>
            <a:lvl1pPr algn="ctr">
              <a:defRPr sz="5400">
                <a:solidFill>
                  <a:schemeClr val="bg1"/>
                </a:solidFill>
              </a:defRPr>
            </a:lvl1pPr>
          </a:lstStyle>
          <a:p>
            <a:r>
              <a:rPr lang="nb-NO"/>
              <a:t>Klikk for å redigere tittelstil</a:t>
            </a:r>
          </a:p>
        </p:txBody>
      </p:sp>
    </p:spTree>
    <p:extLst>
      <p:ext uri="{BB962C8B-B14F-4D97-AF65-F5344CB8AC3E}">
        <p14:creationId xmlns:p14="http://schemas.microsoft.com/office/powerpoint/2010/main" val="425686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 deler - tittel høyre + tekst">
    <p:spTree>
      <p:nvGrpSpPr>
        <p:cNvPr id="1" name=""/>
        <p:cNvGrpSpPr/>
        <p:nvPr/>
      </p:nvGrpSpPr>
      <p:grpSpPr>
        <a:xfrm>
          <a:off x="0" y="0"/>
          <a:ext cx="0" cy="0"/>
          <a:chOff x="0" y="0"/>
          <a:chExt cx="0" cy="0"/>
        </a:xfrm>
      </p:grpSpPr>
      <p:sp>
        <p:nvSpPr>
          <p:cNvPr id="6" name="Plassholder for bilde 5"/>
          <p:cNvSpPr>
            <a:spLocks noGrp="1"/>
          </p:cNvSpPr>
          <p:nvPr>
            <p:ph type="pic" sz="quarter" idx="10"/>
          </p:nvPr>
        </p:nvSpPr>
        <p:spPr>
          <a:xfrm>
            <a:off x="0" y="0"/>
            <a:ext cx="6096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pic>
        <p:nvPicPr>
          <p:cNvPr id="10" name="Bilde 9">
            <a:extLst>
              <a:ext uri="{FF2B5EF4-FFF2-40B4-BE49-F238E27FC236}">
                <a16:creationId xmlns:a16="http://schemas.microsoft.com/office/drawing/2014/main" id="{54EEEEAF-2AF2-554F-8E5B-7D86135872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5" name="Tittel 4">
            <a:extLst>
              <a:ext uri="{FF2B5EF4-FFF2-40B4-BE49-F238E27FC236}">
                <a16:creationId xmlns:a16="http://schemas.microsoft.com/office/drawing/2014/main" id="{120B2DF2-4B97-2F49-A47B-30308BE49FE7}"/>
              </a:ext>
            </a:extLst>
          </p:cNvPr>
          <p:cNvSpPr>
            <a:spLocks noGrp="1"/>
          </p:cNvSpPr>
          <p:nvPr>
            <p:ph type="title"/>
          </p:nvPr>
        </p:nvSpPr>
        <p:spPr>
          <a:xfrm>
            <a:off x="6442364" y="218167"/>
            <a:ext cx="5403272" cy="1284061"/>
          </a:xfrm>
        </p:spPr>
        <p:txBody>
          <a:bodyPr>
            <a:noAutofit/>
          </a:bodyPr>
          <a:lstStyle>
            <a:lvl1pPr>
              <a:defRPr sz="4500">
                <a:solidFill>
                  <a:schemeClr val="bg1"/>
                </a:solidFill>
              </a:defRPr>
            </a:lvl1pPr>
          </a:lstStyle>
          <a:p>
            <a:r>
              <a:rPr lang="nb-NO"/>
              <a:t>Klikk for å redigere tittelstil</a:t>
            </a:r>
          </a:p>
        </p:txBody>
      </p:sp>
      <p:sp>
        <p:nvSpPr>
          <p:cNvPr id="8" name="Plassholder for tekst 7">
            <a:extLst>
              <a:ext uri="{FF2B5EF4-FFF2-40B4-BE49-F238E27FC236}">
                <a16:creationId xmlns:a16="http://schemas.microsoft.com/office/drawing/2014/main" id="{CB11C027-8A29-C141-8674-388F78B692FC}"/>
              </a:ext>
            </a:extLst>
          </p:cNvPr>
          <p:cNvSpPr>
            <a:spLocks noGrp="1"/>
          </p:cNvSpPr>
          <p:nvPr>
            <p:ph type="body" sz="quarter" idx="11"/>
          </p:nvPr>
        </p:nvSpPr>
        <p:spPr>
          <a:xfrm>
            <a:off x="6456363" y="1720396"/>
            <a:ext cx="5430837" cy="4772480"/>
          </a:xfrm>
        </p:spPr>
        <p:txBody>
          <a:bodyPr>
            <a:normAutofit/>
          </a:bodyPr>
          <a:lstStyle>
            <a:lvl1pPr>
              <a:lnSpc>
                <a:spcPct val="100000"/>
              </a:lnSpc>
              <a:defRPr sz="3000">
                <a:solidFill>
                  <a:schemeClr val="bg1"/>
                </a:solidFill>
              </a:defRPr>
            </a:lvl1pPr>
            <a:lvl2pPr>
              <a:lnSpc>
                <a:spcPct val="100000"/>
              </a:lnSpc>
              <a:defRPr sz="3000">
                <a:solidFill>
                  <a:schemeClr val="bg1"/>
                </a:solidFill>
              </a:defRPr>
            </a:lvl2pPr>
            <a:lvl3pPr>
              <a:lnSpc>
                <a:spcPct val="100000"/>
              </a:lnSpc>
              <a:defRPr sz="3000">
                <a:solidFill>
                  <a:schemeClr val="bg1"/>
                </a:solidFill>
              </a:defRPr>
            </a:lvl3pPr>
            <a:lvl4pPr>
              <a:lnSpc>
                <a:spcPct val="100000"/>
              </a:lnSpc>
              <a:defRPr sz="3000">
                <a:solidFill>
                  <a:schemeClr val="bg1"/>
                </a:solidFill>
              </a:defRPr>
            </a:lvl4pPr>
            <a:lvl5pPr>
              <a:lnSpc>
                <a:spcPct val="100000"/>
              </a:lnSpc>
              <a:defRPr sz="30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6076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 deler - tekst venstre + tittel">
    <p:spTree>
      <p:nvGrpSpPr>
        <p:cNvPr id="1" name=""/>
        <p:cNvGrpSpPr/>
        <p:nvPr/>
      </p:nvGrpSpPr>
      <p:grpSpPr>
        <a:xfrm>
          <a:off x="0" y="0"/>
          <a:ext cx="0" cy="0"/>
          <a:chOff x="0" y="0"/>
          <a:chExt cx="0" cy="0"/>
        </a:xfrm>
      </p:grpSpPr>
      <p:sp>
        <p:nvSpPr>
          <p:cNvPr id="6" name="Plassholder for bilde 5"/>
          <p:cNvSpPr>
            <a:spLocks noGrp="1"/>
          </p:cNvSpPr>
          <p:nvPr>
            <p:ph type="pic" sz="quarter" idx="10"/>
          </p:nvPr>
        </p:nvSpPr>
        <p:spPr>
          <a:xfrm>
            <a:off x="6041572" y="0"/>
            <a:ext cx="6096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pic>
        <p:nvPicPr>
          <p:cNvPr id="10" name="Bilde 9">
            <a:extLst>
              <a:ext uri="{FF2B5EF4-FFF2-40B4-BE49-F238E27FC236}">
                <a16:creationId xmlns:a16="http://schemas.microsoft.com/office/drawing/2014/main" id="{54EEEEAF-2AF2-554F-8E5B-7D86135872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0"/>
            <a:ext cx="6096000" cy="6858000"/>
          </a:xfrm>
          <a:prstGeom prst="rect">
            <a:avLst/>
          </a:prstGeom>
        </p:spPr>
      </p:pic>
      <p:sp>
        <p:nvSpPr>
          <p:cNvPr id="5" name="Tittel 4">
            <a:extLst>
              <a:ext uri="{FF2B5EF4-FFF2-40B4-BE49-F238E27FC236}">
                <a16:creationId xmlns:a16="http://schemas.microsoft.com/office/drawing/2014/main" id="{120B2DF2-4B97-2F49-A47B-30308BE49FE7}"/>
              </a:ext>
            </a:extLst>
          </p:cNvPr>
          <p:cNvSpPr>
            <a:spLocks noGrp="1"/>
          </p:cNvSpPr>
          <p:nvPr>
            <p:ph type="title"/>
          </p:nvPr>
        </p:nvSpPr>
        <p:spPr>
          <a:xfrm>
            <a:off x="319150" y="170995"/>
            <a:ext cx="5403272" cy="1284061"/>
          </a:xfrm>
        </p:spPr>
        <p:txBody>
          <a:bodyPr>
            <a:noAutofit/>
          </a:bodyPr>
          <a:lstStyle>
            <a:lvl1pPr>
              <a:defRPr sz="4500">
                <a:solidFill>
                  <a:schemeClr val="bg1"/>
                </a:solidFill>
              </a:defRPr>
            </a:lvl1pPr>
          </a:lstStyle>
          <a:p>
            <a:r>
              <a:rPr lang="nb-NO"/>
              <a:t>Klikk for å redigere tittelstil</a:t>
            </a:r>
          </a:p>
        </p:txBody>
      </p:sp>
      <p:sp>
        <p:nvSpPr>
          <p:cNvPr id="8" name="Plassholder for tekst 7">
            <a:extLst>
              <a:ext uri="{FF2B5EF4-FFF2-40B4-BE49-F238E27FC236}">
                <a16:creationId xmlns:a16="http://schemas.microsoft.com/office/drawing/2014/main" id="{CB11C027-8A29-C141-8674-388F78B692FC}"/>
              </a:ext>
            </a:extLst>
          </p:cNvPr>
          <p:cNvSpPr>
            <a:spLocks noGrp="1"/>
          </p:cNvSpPr>
          <p:nvPr>
            <p:ph type="body" sz="quarter" idx="11"/>
          </p:nvPr>
        </p:nvSpPr>
        <p:spPr>
          <a:xfrm>
            <a:off x="333149" y="1673224"/>
            <a:ext cx="5430837" cy="4772480"/>
          </a:xfrm>
        </p:spPr>
        <p:txBody>
          <a:bodyPr>
            <a:normAutofit/>
          </a:bodyPr>
          <a:lstStyle>
            <a:lvl1pPr>
              <a:lnSpc>
                <a:spcPct val="100000"/>
              </a:lnSpc>
              <a:defRPr sz="3000">
                <a:solidFill>
                  <a:schemeClr val="bg1"/>
                </a:solidFill>
              </a:defRPr>
            </a:lvl1pPr>
            <a:lvl2pPr>
              <a:lnSpc>
                <a:spcPct val="100000"/>
              </a:lnSpc>
              <a:defRPr sz="3000">
                <a:solidFill>
                  <a:schemeClr val="bg1"/>
                </a:solidFill>
              </a:defRPr>
            </a:lvl2pPr>
            <a:lvl3pPr>
              <a:lnSpc>
                <a:spcPct val="100000"/>
              </a:lnSpc>
              <a:defRPr sz="3000">
                <a:solidFill>
                  <a:schemeClr val="bg1"/>
                </a:solidFill>
              </a:defRPr>
            </a:lvl3pPr>
            <a:lvl4pPr>
              <a:lnSpc>
                <a:spcPct val="100000"/>
              </a:lnSpc>
              <a:defRPr sz="3000">
                <a:solidFill>
                  <a:schemeClr val="bg1"/>
                </a:solidFill>
              </a:defRPr>
            </a:lvl4pPr>
            <a:lvl5pPr>
              <a:lnSpc>
                <a:spcPct val="100000"/>
              </a:lnSpc>
              <a:defRPr sz="30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59935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foto med tittel">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C61D18-D510-5643-A01E-FE16223D4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8" y="5282076"/>
            <a:ext cx="7617692" cy="1325563"/>
          </a:xfrm>
        </p:spPr>
        <p:txBody>
          <a:bodyPr anchor="ctr"/>
          <a:lstStyle>
            <a:lvl1pPr algn="l">
              <a:defRPr b="1" i="0" u="none">
                <a:solidFill>
                  <a:schemeClr val="bg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7941"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01479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foto + boks venstre">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C61D18-D510-5643-A01E-FE16223D4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1612"/>
            <a:ext cx="7583675" cy="1325563"/>
          </a:xfrm>
        </p:spPr>
        <p:txBody>
          <a:bodyPr anchor="ctr"/>
          <a:lstStyle>
            <a:lvl1pPr algn="l">
              <a:defRPr b="1" i="0" u="none">
                <a:solidFill>
                  <a:schemeClr val="bg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7">
            <a:extLst>
              <a:ext uri="{FF2B5EF4-FFF2-40B4-BE49-F238E27FC236}">
                <a16:creationId xmlns:a16="http://schemas.microsoft.com/office/drawing/2014/main" id="{D3287ADF-1F7F-5E4B-98CB-83B72F668B41}"/>
              </a:ext>
            </a:extLst>
          </p:cNvPr>
          <p:cNvSpPr>
            <a:spLocks noGrp="1"/>
          </p:cNvSpPr>
          <p:nvPr>
            <p:ph sz="quarter" idx="15"/>
          </p:nvPr>
        </p:nvSpPr>
        <p:spPr>
          <a:xfrm>
            <a:off x="610755" y="127008"/>
            <a:ext cx="4845600"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87611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hold - to deler med overskrift">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BE54A623-7A1B-DB46-820F-F122C9A8E7AA}"/>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09" y="702129"/>
            <a:ext cx="5326248" cy="4105383"/>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8" y="5282076"/>
            <a:ext cx="7700242" cy="1325563"/>
          </a:xfrm>
        </p:spPr>
        <p:txBody>
          <a:bodyPr/>
          <a:lstStyle>
            <a:lvl1pPr algn="l">
              <a:defRPr b="1" i="0" u="none">
                <a:solidFill>
                  <a:schemeClr val="tx1"/>
                </a:solidFill>
              </a:defRPr>
            </a:lvl1pPr>
          </a:lstStyle>
          <a:p>
            <a:r>
              <a:rPr lang="nb-NO"/>
              <a:t>Klikk for å redigere tittelstil</a:t>
            </a:r>
          </a:p>
        </p:txBody>
      </p:sp>
      <p:sp>
        <p:nvSpPr>
          <p:cNvPr id="6" name="Plassholder for innhold 5">
            <a:extLst>
              <a:ext uri="{FF2B5EF4-FFF2-40B4-BE49-F238E27FC236}">
                <a16:creationId xmlns:a16="http://schemas.microsoft.com/office/drawing/2014/main" id="{97E0FF26-EB9F-BB49-AF6F-3CA522C4D5DD}"/>
              </a:ext>
            </a:extLst>
          </p:cNvPr>
          <p:cNvSpPr>
            <a:spLocks noGrp="1"/>
          </p:cNvSpPr>
          <p:nvPr>
            <p:ph sz="quarter" idx="13"/>
          </p:nvPr>
        </p:nvSpPr>
        <p:spPr>
          <a:xfrm>
            <a:off x="6253844" y="702129"/>
            <a:ext cx="5326247" cy="4105383"/>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5">
            <a:extLst>
              <a:ext uri="{FF2B5EF4-FFF2-40B4-BE49-F238E27FC236}">
                <a16:creationId xmlns:a16="http://schemas.microsoft.com/office/drawing/2014/main" id="{3ECAA677-1178-2A4C-997D-F45DE249E1AC}"/>
              </a:ext>
            </a:extLst>
          </p:cNvPr>
          <p:cNvSpPr>
            <a:spLocks noGrp="1"/>
          </p:cNvSpPr>
          <p:nvPr>
            <p:ph sz="quarter" idx="14" hasCustomPrompt="1"/>
          </p:nvPr>
        </p:nvSpPr>
        <p:spPr>
          <a:xfrm>
            <a:off x="611908" y="119745"/>
            <a:ext cx="5326247" cy="332024"/>
          </a:xfrm>
          <a:prstGeom prst="rect">
            <a:avLst/>
          </a:prstGeom>
        </p:spPr>
        <p:txBody>
          <a:bodyPr anchor="t"/>
          <a:lstStyle>
            <a:lvl1pPr marL="0" indent="0" algn="l">
              <a:buNone/>
              <a:defRPr b="1">
                <a:latin typeface="Garamond" panose="02020404030301010803" pitchFamily="18" charset="0"/>
              </a:defRPr>
            </a:lvl1pPr>
            <a:lvl2pPr marL="457200" indent="0" algn="l">
              <a:buNone/>
              <a:defRPr b="1">
                <a:latin typeface="Garamond" panose="02020404030301010803" pitchFamily="18" charset="0"/>
              </a:defRPr>
            </a:lvl2pPr>
            <a:lvl3pPr marL="914400" indent="0" algn="l">
              <a:buNone/>
              <a:defRPr b="1">
                <a:latin typeface="Garamond" panose="02020404030301010803" pitchFamily="18" charset="0"/>
              </a:defRPr>
            </a:lvl3pPr>
            <a:lvl4pPr marL="1371600" indent="0" algn="l">
              <a:buNone/>
              <a:defRPr b="1">
                <a:latin typeface="Garamond" panose="02020404030301010803" pitchFamily="18" charset="0"/>
              </a:defRPr>
            </a:lvl4pPr>
            <a:lvl5pPr marL="1828800" indent="0" algn="l">
              <a:buNone/>
              <a:defRPr b="1">
                <a:latin typeface="Garamond" panose="02020404030301010803" pitchFamily="18" charset="0"/>
              </a:defRPr>
            </a:lvl5pPr>
          </a:lstStyle>
          <a:p>
            <a:pPr lvl="0"/>
            <a:r>
              <a:rPr lang="nb-NO"/>
              <a:t>Underoverskrift</a:t>
            </a:r>
          </a:p>
        </p:txBody>
      </p:sp>
      <p:sp>
        <p:nvSpPr>
          <p:cNvPr id="8" name="Plassholder for innhold 5">
            <a:extLst>
              <a:ext uri="{FF2B5EF4-FFF2-40B4-BE49-F238E27FC236}">
                <a16:creationId xmlns:a16="http://schemas.microsoft.com/office/drawing/2014/main" id="{671EFCEF-9582-7745-9099-3EA80D8BC431}"/>
              </a:ext>
            </a:extLst>
          </p:cNvPr>
          <p:cNvSpPr>
            <a:spLocks noGrp="1"/>
          </p:cNvSpPr>
          <p:nvPr>
            <p:ph sz="quarter" idx="15" hasCustomPrompt="1"/>
          </p:nvPr>
        </p:nvSpPr>
        <p:spPr>
          <a:xfrm>
            <a:off x="6253843" y="112590"/>
            <a:ext cx="5326247" cy="332024"/>
          </a:xfrm>
          <a:prstGeom prst="rect">
            <a:avLst/>
          </a:prstGeom>
        </p:spPr>
        <p:txBody>
          <a:bodyPr anchor="t"/>
          <a:lstStyle>
            <a:lvl1pPr marL="0" indent="0" algn="l">
              <a:buNone/>
              <a:defRPr b="1">
                <a:latin typeface="Garamond" panose="02020404030301010803" pitchFamily="18" charset="0"/>
              </a:defRPr>
            </a:lvl1pPr>
            <a:lvl2pPr marL="457200" indent="0" algn="l">
              <a:buNone/>
              <a:defRPr b="1">
                <a:latin typeface="Garamond" panose="02020404030301010803" pitchFamily="18" charset="0"/>
              </a:defRPr>
            </a:lvl2pPr>
            <a:lvl3pPr marL="914400" indent="0" algn="l">
              <a:buNone/>
              <a:defRPr b="1">
                <a:latin typeface="Garamond" panose="02020404030301010803" pitchFamily="18" charset="0"/>
              </a:defRPr>
            </a:lvl3pPr>
            <a:lvl4pPr marL="1371600" indent="0" algn="l">
              <a:buNone/>
              <a:defRPr b="1">
                <a:latin typeface="Garamond" panose="02020404030301010803" pitchFamily="18" charset="0"/>
              </a:defRPr>
            </a:lvl4pPr>
            <a:lvl5pPr marL="1828800" indent="0" algn="l">
              <a:buNone/>
              <a:defRPr b="1">
                <a:latin typeface="Garamond" panose="02020404030301010803" pitchFamily="18" charset="0"/>
              </a:defRPr>
            </a:lvl5pPr>
          </a:lstStyle>
          <a:p>
            <a:pPr lvl="0"/>
            <a:r>
              <a:rPr lang="nb-NO"/>
              <a:t>Underoverskrift</a:t>
            </a:r>
          </a:p>
        </p:txBody>
      </p:sp>
      <p:sp>
        <p:nvSpPr>
          <p:cNvPr id="11" name="Plassholder for tekst 2">
            <a:extLst>
              <a:ext uri="{FF2B5EF4-FFF2-40B4-BE49-F238E27FC236}">
                <a16:creationId xmlns:a16="http://schemas.microsoft.com/office/drawing/2014/main" id="{71D080E6-88D4-5548-B7A9-75DE289615EE}"/>
              </a:ext>
            </a:extLst>
          </p:cNvPr>
          <p:cNvSpPr>
            <a:spLocks noGrp="1"/>
          </p:cNvSpPr>
          <p:nvPr>
            <p:ph type="body" sz="quarter" idx="16"/>
          </p:nvPr>
        </p:nvSpPr>
        <p:spPr>
          <a:xfrm>
            <a:off x="8312150" y="5281613"/>
            <a:ext cx="3267940" cy="1325563"/>
          </a:xfrm>
        </p:spPr>
        <p:txBody>
          <a:bodyPr anchor="ctr">
            <a:noAutofit/>
          </a:bodyPr>
          <a:lstStyle>
            <a:lvl1pPr marL="0" indent="0">
              <a:buNone/>
              <a:defRPr sz="2000" b="1">
                <a:solidFill>
                  <a:schemeClr val="tx1"/>
                </a:solidFill>
              </a:defRPr>
            </a:lvl1pPr>
            <a:lvl2pPr marL="457200" indent="0">
              <a:buNone/>
              <a:defRPr sz="2000" b="1">
                <a:solidFill>
                  <a:schemeClr val="tx1"/>
                </a:solidFill>
              </a:defRPr>
            </a:lvl2pPr>
            <a:lvl3pPr marL="914400" indent="0">
              <a:buNone/>
              <a:defRPr sz="2000" b="1">
                <a:solidFill>
                  <a:schemeClr val="tx1"/>
                </a:solidFill>
              </a:defRPr>
            </a:lvl3pPr>
            <a:lvl4pPr marL="1371600" indent="0">
              <a:buNone/>
              <a:defRPr sz="2000" b="1">
                <a:solidFill>
                  <a:schemeClr val="tx1"/>
                </a:solidFill>
              </a:defRPr>
            </a:lvl4pPr>
            <a:lvl5pPr marL="1828800" indent="0">
              <a:buNone/>
              <a:defRPr sz="2000" b="1">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65675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foto + boks høyre">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C61D18-D510-5643-A01E-FE16223D4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607"/>
            <a:ext cx="12192000" cy="1715393"/>
          </a:xfrm>
          <a:prstGeom prst="rect">
            <a:avLst/>
          </a:prstGeom>
        </p:spPr>
      </p:pic>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7941"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7">
            <a:extLst>
              <a:ext uri="{FF2B5EF4-FFF2-40B4-BE49-F238E27FC236}">
                <a16:creationId xmlns:a16="http://schemas.microsoft.com/office/drawing/2014/main" id="{E8C572E6-DE0F-8440-ACD7-325DF8339EE8}"/>
              </a:ext>
            </a:extLst>
          </p:cNvPr>
          <p:cNvSpPr>
            <a:spLocks noGrp="1"/>
          </p:cNvSpPr>
          <p:nvPr>
            <p:ph sz="quarter" idx="15"/>
          </p:nvPr>
        </p:nvSpPr>
        <p:spPr>
          <a:xfrm>
            <a:off x="7041600" y="148156"/>
            <a:ext cx="4538491"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780B0D24-42BC-3242-8080-271C4F75590C}"/>
              </a:ext>
            </a:extLst>
          </p:cNvPr>
          <p:cNvSpPr>
            <a:spLocks noGrp="1"/>
          </p:cNvSpPr>
          <p:nvPr>
            <p:ph type="title"/>
          </p:nvPr>
        </p:nvSpPr>
        <p:spPr>
          <a:xfrm>
            <a:off x="611909" y="5281612"/>
            <a:ext cx="7582521" cy="1325563"/>
          </a:xfrm>
        </p:spPr>
        <p:txBody>
          <a:bodyPr anchor="ctr"/>
          <a:lstStyle>
            <a:lvl1pPr algn="l">
              <a:defRPr b="1" i="0" u="none">
                <a:solidFill>
                  <a:schemeClr val="bg1"/>
                </a:solidFill>
              </a:defRPr>
            </a:lvl1pPr>
          </a:lstStyle>
          <a:p>
            <a:r>
              <a:rPr lang="nb-NO"/>
              <a:t>Klikk for å redigere tittelstil</a:t>
            </a:r>
          </a:p>
        </p:txBody>
      </p:sp>
    </p:spTree>
    <p:extLst>
      <p:ext uri="{BB962C8B-B14F-4D97-AF65-F5344CB8AC3E}">
        <p14:creationId xmlns:p14="http://schemas.microsoft.com/office/powerpoint/2010/main" val="415709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foto + to bokser">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C61D18-D510-5643-A01E-FE16223D4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607"/>
            <a:ext cx="12192000" cy="1715393"/>
          </a:xfrm>
          <a:prstGeom prst="rect">
            <a:avLst/>
          </a:prstGeom>
        </p:spPr>
      </p:pic>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7">
            <a:extLst>
              <a:ext uri="{FF2B5EF4-FFF2-40B4-BE49-F238E27FC236}">
                <a16:creationId xmlns:a16="http://schemas.microsoft.com/office/drawing/2014/main" id="{E8C572E6-DE0F-8440-ACD7-325DF8339EE8}"/>
              </a:ext>
            </a:extLst>
          </p:cNvPr>
          <p:cNvSpPr>
            <a:spLocks noGrp="1"/>
          </p:cNvSpPr>
          <p:nvPr>
            <p:ph sz="quarter" idx="15"/>
          </p:nvPr>
        </p:nvSpPr>
        <p:spPr>
          <a:xfrm>
            <a:off x="7041600" y="148156"/>
            <a:ext cx="4539645"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780B0D24-42BC-3242-8080-271C4F75590C}"/>
              </a:ext>
            </a:extLst>
          </p:cNvPr>
          <p:cNvSpPr>
            <a:spLocks noGrp="1"/>
          </p:cNvSpPr>
          <p:nvPr>
            <p:ph type="title"/>
          </p:nvPr>
        </p:nvSpPr>
        <p:spPr>
          <a:xfrm>
            <a:off x="610755" y="5281612"/>
            <a:ext cx="7583675" cy="1325563"/>
          </a:xfrm>
        </p:spPr>
        <p:txBody>
          <a:bodyPr anchor="ctr"/>
          <a:lstStyle>
            <a:lvl1pPr algn="l">
              <a:defRPr b="1" i="0" u="none">
                <a:solidFill>
                  <a:schemeClr val="bg1"/>
                </a:solidFill>
              </a:defRPr>
            </a:lvl1pPr>
          </a:lstStyle>
          <a:p>
            <a:r>
              <a:rPr lang="nb-NO"/>
              <a:t>Klikk for å redigere tittelstil</a:t>
            </a:r>
          </a:p>
        </p:txBody>
      </p:sp>
      <p:sp>
        <p:nvSpPr>
          <p:cNvPr id="10" name="Plassholder for innhold 7">
            <a:extLst>
              <a:ext uri="{FF2B5EF4-FFF2-40B4-BE49-F238E27FC236}">
                <a16:creationId xmlns:a16="http://schemas.microsoft.com/office/drawing/2014/main" id="{A40C95F9-39CE-AD46-8244-C9A40E7B1E57}"/>
              </a:ext>
            </a:extLst>
          </p:cNvPr>
          <p:cNvSpPr>
            <a:spLocks noGrp="1"/>
          </p:cNvSpPr>
          <p:nvPr>
            <p:ph sz="quarter" idx="16"/>
          </p:nvPr>
        </p:nvSpPr>
        <p:spPr>
          <a:xfrm>
            <a:off x="610755" y="148156"/>
            <a:ext cx="4755288"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62920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ollasj - 3 bilder">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C61D18-D510-5643-A01E-FE16223D4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2076"/>
            <a:ext cx="7618845" cy="1325563"/>
          </a:xfrm>
        </p:spPr>
        <p:txBody>
          <a:bodyPr anchor="ctr"/>
          <a:lstStyle>
            <a:lvl1pPr algn="l">
              <a:defRPr b="1" i="0" u="none">
                <a:solidFill>
                  <a:schemeClr val="bg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2">
            <a:extLst>
              <a:ext uri="{FF2B5EF4-FFF2-40B4-BE49-F238E27FC236}">
                <a16:creationId xmlns:a16="http://schemas.microsoft.com/office/drawing/2014/main" id="{A46A01D0-101B-CB47-B584-635EE7E6FCBB}"/>
              </a:ext>
            </a:extLst>
          </p:cNvPr>
          <p:cNvSpPr>
            <a:spLocks noGrp="1"/>
          </p:cNvSpPr>
          <p:nvPr>
            <p:ph type="pic" sz="quarter" idx="14"/>
          </p:nvPr>
        </p:nvSpPr>
        <p:spPr>
          <a:xfrm>
            <a:off x="958338" y="250361"/>
            <a:ext cx="4680000" cy="4680000"/>
          </a:xfrm>
          <a:ln w="28575">
            <a:solidFill>
              <a:srgbClr val="FFFFFF"/>
            </a:solidFill>
          </a:ln>
        </p:spPr>
        <p:txBody>
          <a:bodyPr anchor="ctr"/>
          <a:lstStyle>
            <a:lvl1pPr marL="0" indent="0" algn="ctr">
              <a:buNone/>
              <a:defRPr/>
            </a:lvl1pPr>
          </a:lstStyle>
          <a:p>
            <a:r>
              <a:rPr lang="nb-NO"/>
              <a:t>Klikk på ikonet for å legge til et bilde</a:t>
            </a:r>
          </a:p>
        </p:txBody>
      </p:sp>
      <p:sp>
        <p:nvSpPr>
          <p:cNvPr id="8" name="Plassholder for bilde 2">
            <a:extLst>
              <a:ext uri="{FF2B5EF4-FFF2-40B4-BE49-F238E27FC236}">
                <a16:creationId xmlns:a16="http://schemas.microsoft.com/office/drawing/2014/main" id="{3D98D89C-013F-3940-984C-5C6E0D9B0DC0}"/>
              </a:ext>
            </a:extLst>
          </p:cNvPr>
          <p:cNvSpPr>
            <a:spLocks noGrp="1"/>
          </p:cNvSpPr>
          <p:nvPr>
            <p:ph type="pic" sz="quarter" idx="15"/>
          </p:nvPr>
        </p:nvSpPr>
        <p:spPr>
          <a:xfrm>
            <a:off x="6553662" y="250361"/>
            <a:ext cx="4680000" cy="4680000"/>
          </a:xfrm>
          <a:ln w="28575">
            <a:solidFill>
              <a:srgbClr val="FFFFFF"/>
            </a:solidFill>
          </a:ln>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166170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ollasj - tre bilder">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C61D18-D510-5643-A01E-FE16223D4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2076"/>
            <a:ext cx="7618845" cy="1325563"/>
          </a:xfrm>
        </p:spPr>
        <p:txBody>
          <a:bodyPr anchor="ctr"/>
          <a:lstStyle>
            <a:lvl1pPr algn="l">
              <a:defRPr b="1" i="0" u="none">
                <a:solidFill>
                  <a:schemeClr val="bg1"/>
                </a:solidFill>
              </a:defRPr>
            </a:lvl1pPr>
          </a:lstStyle>
          <a:p>
            <a:r>
              <a:rPr lang="nb-NO"/>
              <a:t>Klikk for å redigere tittelstil</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ilde 2">
            <a:extLst>
              <a:ext uri="{FF2B5EF4-FFF2-40B4-BE49-F238E27FC236}">
                <a16:creationId xmlns:a16="http://schemas.microsoft.com/office/drawing/2014/main" id="{9CDFE2B2-8ED3-A54E-9B9B-FC6FD3FAA6FC}"/>
              </a:ext>
            </a:extLst>
          </p:cNvPr>
          <p:cNvSpPr>
            <a:spLocks noGrp="1"/>
          </p:cNvSpPr>
          <p:nvPr>
            <p:ph type="pic" sz="quarter" idx="15"/>
          </p:nvPr>
        </p:nvSpPr>
        <p:spPr>
          <a:xfrm>
            <a:off x="1" y="0"/>
            <a:ext cx="3960000" cy="5158727"/>
          </a:xfrm>
        </p:spPr>
        <p:txBody>
          <a:bodyPr anchor="ctr"/>
          <a:lstStyle>
            <a:lvl1pPr marL="0" indent="0" algn="ctr">
              <a:buNone/>
              <a:defRPr/>
            </a:lvl1pPr>
          </a:lstStyle>
          <a:p>
            <a:r>
              <a:rPr lang="nb-NO"/>
              <a:t>Klikk på ikonet for å legge til et bilde</a:t>
            </a:r>
          </a:p>
        </p:txBody>
      </p:sp>
      <p:sp>
        <p:nvSpPr>
          <p:cNvPr id="9" name="Plassholder for bilde 2">
            <a:extLst>
              <a:ext uri="{FF2B5EF4-FFF2-40B4-BE49-F238E27FC236}">
                <a16:creationId xmlns:a16="http://schemas.microsoft.com/office/drawing/2014/main" id="{84BA3BFE-4701-EA4B-BE36-214CB654A46E}"/>
              </a:ext>
            </a:extLst>
          </p:cNvPr>
          <p:cNvSpPr>
            <a:spLocks noGrp="1"/>
          </p:cNvSpPr>
          <p:nvPr>
            <p:ph type="pic" sz="quarter" idx="16"/>
          </p:nvPr>
        </p:nvSpPr>
        <p:spPr>
          <a:xfrm>
            <a:off x="3960001" y="0"/>
            <a:ext cx="4267199" cy="5158727"/>
          </a:xfrm>
        </p:spPr>
        <p:txBody>
          <a:bodyPr anchor="ctr"/>
          <a:lstStyle>
            <a:lvl1pPr marL="0" indent="0" algn="ctr">
              <a:buNone/>
              <a:defRPr/>
            </a:lvl1pPr>
          </a:lstStyle>
          <a:p>
            <a:r>
              <a:rPr lang="nb-NO"/>
              <a:t>Klikk på ikonet for å legge til et bilde</a:t>
            </a:r>
          </a:p>
        </p:txBody>
      </p:sp>
      <p:sp>
        <p:nvSpPr>
          <p:cNvPr id="10" name="Plassholder for bilde 2">
            <a:extLst>
              <a:ext uri="{FF2B5EF4-FFF2-40B4-BE49-F238E27FC236}">
                <a16:creationId xmlns:a16="http://schemas.microsoft.com/office/drawing/2014/main" id="{560717D8-F303-1E44-BFAD-B7D3EE343F87}"/>
              </a:ext>
            </a:extLst>
          </p:cNvPr>
          <p:cNvSpPr>
            <a:spLocks noGrp="1"/>
          </p:cNvSpPr>
          <p:nvPr>
            <p:ph type="pic" sz="quarter" idx="17"/>
          </p:nvPr>
        </p:nvSpPr>
        <p:spPr>
          <a:xfrm>
            <a:off x="8229600" y="0"/>
            <a:ext cx="3960000" cy="5158727"/>
          </a:xfrm>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62940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foto - uten tittel">
    <p:spTree>
      <p:nvGrpSpPr>
        <p:cNvPr id="1" name=""/>
        <p:cNvGrpSpPr/>
        <p:nvPr/>
      </p:nvGrpSpPr>
      <p:grpSpPr>
        <a:xfrm>
          <a:off x="0" y="0"/>
          <a:ext cx="0" cy="0"/>
          <a:chOff x="0" y="0"/>
          <a:chExt cx="0" cy="0"/>
        </a:xfrm>
      </p:grpSpPr>
      <p:sp>
        <p:nvSpPr>
          <p:cNvPr id="6" name="Plassholder for bilde 5"/>
          <p:cNvSpPr>
            <a:spLocks noGrp="1"/>
          </p:cNvSpPr>
          <p:nvPr>
            <p:ph type="pic" sz="quarter" idx="10"/>
          </p:nvPr>
        </p:nvSpPr>
        <p:spPr>
          <a:xfrm>
            <a:off x="0" y="0"/>
            <a:ext cx="12192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Tree>
    <p:extLst>
      <p:ext uri="{BB962C8B-B14F-4D97-AF65-F5344CB8AC3E}">
        <p14:creationId xmlns:p14="http://schemas.microsoft.com/office/powerpoint/2010/main" val="339147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Forside uten bilde">
    <p:spTree>
      <p:nvGrpSpPr>
        <p:cNvPr id="1" name=""/>
        <p:cNvGrpSpPr/>
        <p:nvPr/>
      </p:nvGrpSpPr>
      <p:grpSpPr>
        <a:xfrm>
          <a:off x="0" y="0"/>
          <a:ext cx="0" cy="0"/>
          <a:chOff x="0" y="0"/>
          <a:chExt cx="0" cy="0"/>
        </a:xfrm>
      </p:grpSpPr>
      <p:pic>
        <p:nvPicPr>
          <p:cNvPr id="5" name="Bilde 4" descr="Et bilde som inneholder skater, fisk&#10;&#10;Automatisk generert beskrivelse">
            <a:extLst>
              <a:ext uri="{FF2B5EF4-FFF2-40B4-BE49-F238E27FC236}">
                <a16:creationId xmlns:a16="http://schemas.microsoft.com/office/drawing/2014/main" id="{072EF907-C420-A04F-B43B-C1F0F219F12D}"/>
              </a:ext>
            </a:extLst>
          </p:cNvPr>
          <p:cNvPicPr>
            <a:picLocks noChangeAspect="1"/>
          </p:cNvPicPr>
          <p:nvPr userDrawn="1"/>
        </p:nvPicPr>
        <p:blipFill>
          <a:blip r:embed="rId2"/>
          <a:stretch>
            <a:fillRect/>
          </a:stretch>
        </p:blipFill>
        <p:spPr>
          <a:xfrm>
            <a:off x="3175" y="0"/>
            <a:ext cx="12185650" cy="6858000"/>
          </a:xfrm>
          <a:prstGeom prst="rect">
            <a:avLst/>
          </a:prstGeom>
        </p:spPr>
      </p:pic>
      <p:sp>
        <p:nvSpPr>
          <p:cNvPr id="2" name="Tittel 1"/>
          <p:cNvSpPr>
            <a:spLocks noGrp="1"/>
          </p:cNvSpPr>
          <p:nvPr>
            <p:ph type="title"/>
          </p:nvPr>
        </p:nvSpPr>
        <p:spPr>
          <a:xfrm>
            <a:off x="3082540" y="666350"/>
            <a:ext cx="8624552" cy="2852737"/>
          </a:xfrm>
        </p:spPr>
        <p:txBody>
          <a:bodyPr anchor="b">
            <a:normAutofit/>
          </a:bodyPr>
          <a:lstStyle>
            <a:lvl1pPr algn="l">
              <a:defRPr sz="4800">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3077625" y="3676403"/>
            <a:ext cx="8624552" cy="1500187"/>
          </a:xfrm>
          <a:prstGeom prst="rect">
            <a:avLst/>
          </a:prstGeo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9" name="Bilde 8">
            <a:extLst>
              <a:ext uri="{FF2B5EF4-FFF2-40B4-BE49-F238E27FC236}">
                <a16:creationId xmlns:a16="http://schemas.microsoft.com/office/drawing/2014/main" id="{F158AE7E-0426-C441-9215-1E53517AC8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69945" y="2818171"/>
            <a:ext cx="1057618" cy="1221655"/>
          </a:xfrm>
          <a:prstGeom prst="rect">
            <a:avLst/>
          </a:prstGeom>
        </p:spPr>
      </p:pic>
    </p:spTree>
    <p:extLst>
      <p:ext uri="{BB962C8B-B14F-4D97-AF65-F5344CB8AC3E}">
        <p14:creationId xmlns:p14="http://schemas.microsoft.com/office/powerpoint/2010/main" val="257410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rside med bilde">
    <p:bg>
      <p:bgPr>
        <a:solidFill>
          <a:schemeClr val="bg1">
            <a:alpha val="89000"/>
          </a:schemeClr>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9B95BCC-EE81-9244-8170-B553D8E0D149}"/>
              </a:ext>
            </a:extLst>
          </p:cNvPr>
          <p:cNvPicPr>
            <a:picLocks noChangeAspect="1"/>
          </p:cNvPicPr>
          <p:nvPr userDrawn="1"/>
        </p:nvPicPr>
        <p:blipFill>
          <a:blip r:embed="rId2"/>
          <a:stretch>
            <a:fillRect/>
          </a:stretch>
        </p:blipFill>
        <p:spPr>
          <a:xfrm>
            <a:off x="-6350" y="4555879"/>
            <a:ext cx="12544552" cy="2353329"/>
          </a:xfrm>
          <a:prstGeom prst="rect">
            <a:avLst/>
          </a:prstGeom>
        </p:spPr>
      </p:pic>
      <p:sp>
        <p:nvSpPr>
          <p:cNvPr id="5" name="Plassholder for bilde 10">
            <a:extLst>
              <a:ext uri="{FF2B5EF4-FFF2-40B4-BE49-F238E27FC236}">
                <a16:creationId xmlns:a16="http://schemas.microsoft.com/office/drawing/2014/main" id="{C614174E-402A-DB47-A74E-4757B073F337}"/>
              </a:ext>
            </a:extLst>
          </p:cNvPr>
          <p:cNvSpPr>
            <a:spLocks noGrp="1"/>
          </p:cNvSpPr>
          <p:nvPr>
            <p:ph type="pic" sz="quarter" idx="10"/>
          </p:nvPr>
        </p:nvSpPr>
        <p:spPr>
          <a:xfrm>
            <a:off x="0" y="-45413"/>
            <a:ext cx="12192000" cy="4601292"/>
          </a:xfrm>
          <a:prstGeom prst="rect">
            <a:avLst/>
          </a:prstGeom>
        </p:spPr>
        <p:txBody>
          <a:bodyPr anchor="ctr"/>
          <a:lstStyle>
            <a:lvl1pPr marL="0" indent="0" algn="ctr">
              <a:buNone/>
              <a:defRPr b="0">
                <a:latin typeface="Arial" charset="0"/>
                <a:ea typeface="Arial" charset="0"/>
                <a:cs typeface="Arial" charset="0"/>
              </a:defRPr>
            </a:lvl1pPr>
          </a:lstStyle>
          <a:p>
            <a:r>
              <a:rPr lang="nb-NO"/>
              <a:t>Klikk på ikonet for å legge til et bilde</a:t>
            </a:r>
          </a:p>
        </p:txBody>
      </p:sp>
      <p:sp>
        <p:nvSpPr>
          <p:cNvPr id="2" name="Tittel 1"/>
          <p:cNvSpPr>
            <a:spLocks noGrp="1"/>
          </p:cNvSpPr>
          <p:nvPr>
            <p:ph type="ctrTitle"/>
          </p:nvPr>
        </p:nvSpPr>
        <p:spPr>
          <a:xfrm>
            <a:off x="618259" y="4825892"/>
            <a:ext cx="10035927" cy="939721"/>
          </a:xfrm>
        </p:spPr>
        <p:txBody>
          <a:bodyPr anchor="b">
            <a:normAutofit/>
          </a:bodyPr>
          <a:lstStyle>
            <a:lvl1pPr algn="l">
              <a:defRPr sz="4000">
                <a:solidFill>
                  <a:schemeClr val="bg1"/>
                </a:solidFill>
              </a:defRPr>
            </a:lvl1pPr>
          </a:lstStyle>
          <a:p>
            <a:r>
              <a:rPr lang="nb-NO"/>
              <a:t>Klikk for å redigere tittelstil</a:t>
            </a:r>
          </a:p>
        </p:txBody>
      </p:sp>
      <p:sp>
        <p:nvSpPr>
          <p:cNvPr id="6" name="Undertittel 2">
            <a:extLst>
              <a:ext uri="{FF2B5EF4-FFF2-40B4-BE49-F238E27FC236}">
                <a16:creationId xmlns:a16="http://schemas.microsoft.com/office/drawing/2014/main" id="{09795B0A-6A01-D743-9AFA-ADAA8FABBDFE}"/>
              </a:ext>
            </a:extLst>
          </p:cNvPr>
          <p:cNvSpPr>
            <a:spLocks noGrp="1"/>
          </p:cNvSpPr>
          <p:nvPr>
            <p:ph type="subTitle" idx="1"/>
          </p:nvPr>
        </p:nvSpPr>
        <p:spPr>
          <a:xfrm>
            <a:off x="618259" y="5938039"/>
            <a:ext cx="10035926" cy="568483"/>
          </a:xfrm>
          <a:prstGeom prst="rect">
            <a:avLst/>
          </a:prstGeom>
        </p:spPr>
        <p:txBody>
          <a:bodyPr anchor="ctr">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22" name="Bilde 21">
            <a:extLst>
              <a:ext uri="{FF2B5EF4-FFF2-40B4-BE49-F238E27FC236}">
                <a16:creationId xmlns:a16="http://schemas.microsoft.com/office/drawing/2014/main" id="{BEBEDF67-E825-C24D-AFD2-79D6A6D3298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74240" y="4858416"/>
            <a:ext cx="5211410" cy="1999584"/>
          </a:xfrm>
          <a:prstGeom prst="rect">
            <a:avLst/>
          </a:prstGeom>
        </p:spPr>
      </p:pic>
      <p:pic>
        <p:nvPicPr>
          <p:cNvPr id="23" name="Bilde 22">
            <a:extLst>
              <a:ext uri="{FF2B5EF4-FFF2-40B4-BE49-F238E27FC236}">
                <a16:creationId xmlns:a16="http://schemas.microsoft.com/office/drawing/2014/main" id="{2C0E83AA-28A7-BA4B-B8EF-9AD9C20EF0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32245" y="5126671"/>
            <a:ext cx="991782" cy="1145609"/>
          </a:xfrm>
          <a:prstGeom prst="rect">
            <a:avLst/>
          </a:prstGeom>
        </p:spPr>
      </p:pic>
    </p:spTree>
    <p:extLst>
      <p:ext uri="{BB962C8B-B14F-4D97-AF65-F5344CB8AC3E}">
        <p14:creationId xmlns:p14="http://schemas.microsoft.com/office/powerpoint/2010/main" val="10144539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nhold - en del ">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286341F9-62EB-C441-9275-219C917A293C}"/>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10" y="456174"/>
            <a:ext cx="10968180" cy="4351338"/>
          </a:xfrm>
          <a:prstGeom prst="rect">
            <a:avLst/>
          </a:prstGeom>
        </p:spPr>
        <p:txBody>
          <a:bodyPr anchor="t"/>
          <a:lstStyle>
            <a:lvl1pPr algn="l">
              <a:defRPr/>
            </a:lvl1pPr>
            <a:lvl2pPr algn="l">
              <a:defRPr/>
            </a:lvl2pPr>
            <a:lvl3pPr algn="l">
              <a:defRPr/>
            </a:lvl3pPr>
            <a:lvl4pPr algn="l">
              <a:defRPr/>
            </a:lvl4pPr>
            <a:lvl5pPr algn="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9" y="5282076"/>
            <a:ext cx="7570799" cy="1325563"/>
          </a:xfrm>
        </p:spPr>
        <p:txBody>
          <a:bodyPr/>
          <a:lstStyle>
            <a:lvl1pPr algn="l">
              <a:defRPr b="1" i="0" u="none">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59D1187E-93A5-8244-B650-E43242DDC4B0}"/>
              </a:ext>
            </a:extLst>
          </p:cNvPr>
          <p:cNvSpPr>
            <a:spLocks noGrp="1"/>
          </p:cNvSpPr>
          <p:nvPr>
            <p:ph type="body" sz="quarter" idx="13"/>
          </p:nvPr>
        </p:nvSpPr>
        <p:spPr>
          <a:xfrm>
            <a:off x="8312150" y="5281613"/>
            <a:ext cx="3267940"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77671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nhold - to deler">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23BE4FB-FE76-6F40-B850-6768E4A806C4}"/>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10" y="250361"/>
            <a:ext cx="5326248" cy="4557151"/>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9" y="5282076"/>
            <a:ext cx="7700241" cy="1325563"/>
          </a:xfrm>
        </p:spPr>
        <p:txBody>
          <a:bodyPr/>
          <a:lstStyle>
            <a:lvl1pPr algn="l">
              <a:defRPr b="1" i="0" u="none">
                <a:solidFill>
                  <a:schemeClr val="bg1"/>
                </a:solidFill>
              </a:defRPr>
            </a:lvl1pPr>
          </a:lstStyle>
          <a:p>
            <a:r>
              <a:rPr lang="nb-NO"/>
              <a:t>Klikk for å redigere tittelstil</a:t>
            </a:r>
          </a:p>
        </p:txBody>
      </p:sp>
      <p:sp>
        <p:nvSpPr>
          <p:cNvPr id="6" name="Plassholder for innhold 5">
            <a:extLst>
              <a:ext uri="{FF2B5EF4-FFF2-40B4-BE49-F238E27FC236}">
                <a16:creationId xmlns:a16="http://schemas.microsoft.com/office/drawing/2014/main" id="{97E0FF26-EB9F-BB49-AF6F-3CA522C4D5DD}"/>
              </a:ext>
            </a:extLst>
          </p:cNvPr>
          <p:cNvSpPr>
            <a:spLocks noGrp="1"/>
          </p:cNvSpPr>
          <p:nvPr>
            <p:ph sz="quarter" idx="13"/>
          </p:nvPr>
        </p:nvSpPr>
        <p:spPr>
          <a:xfrm>
            <a:off x="6253844" y="250361"/>
            <a:ext cx="5295504" cy="4557151"/>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2">
            <a:extLst>
              <a:ext uri="{FF2B5EF4-FFF2-40B4-BE49-F238E27FC236}">
                <a16:creationId xmlns:a16="http://schemas.microsoft.com/office/drawing/2014/main" id="{FCE7308A-F0A0-9649-86CD-1BD799F48858}"/>
              </a:ext>
            </a:extLst>
          </p:cNvPr>
          <p:cNvSpPr>
            <a:spLocks noGrp="1"/>
          </p:cNvSpPr>
          <p:nvPr>
            <p:ph type="body" sz="quarter" idx="14"/>
          </p:nvPr>
        </p:nvSpPr>
        <p:spPr>
          <a:xfrm>
            <a:off x="8312150" y="5281613"/>
            <a:ext cx="3267940"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7125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nhold - to deler med overskrift">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0B54B7B5-824D-0C45-B7D8-11AD5264C6EA}"/>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09" y="702129"/>
            <a:ext cx="5326248" cy="4105383"/>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8" y="5282076"/>
            <a:ext cx="7700242" cy="1325563"/>
          </a:xfrm>
        </p:spPr>
        <p:txBody>
          <a:bodyPr/>
          <a:lstStyle>
            <a:lvl1pPr algn="l">
              <a:defRPr b="1" i="0" u="none">
                <a:solidFill>
                  <a:schemeClr val="bg1"/>
                </a:solidFill>
              </a:defRPr>
            </a:lvl1pPr>
          </a:lstStyle>
          <a:p>
            <a:r>
              <a:rPr lang="nb-NO"/>
              <a:t>Klikk for å redigere tittelstil</a:t>
            </a:r>
          </a:p>
        </p:txBody>
      </p:sp>
      <p:sp>
        <p:nvSpPr>
          <p:cNvPr id="6" name="Plassholder for innhold 5">
            <a:extLst>
              <a:ext uri="{FF2B5EF4-FFF2-40B4-BE49-F238E27FC236}">
                <a16:creationId xmlns:a16="http://schemas.microsoft.com/office/drawing/2014/main" id="{97E0FF26-EB9F-BB49-AF6F-3CA522C4D5DD}"/>
              </a:ext>
            </a:extLst>
          </p:cNvPr>
          <p:cNvSpPr>
            <a:spLocks noGrp="1"/>
          </p:cNvSpPr>
          <p:nvPr>
            <p:ph sz="quarter" idx="13"/>
          </p:nvPr>
        </p:nvSpPr>
        <p:spPr>
          <a:xfrm>
            <a:off x="6253844" y="702129"/>
            <a:ext cx="5326247" cy="4105383"/>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5">
            <a:extLst>
              <a:ext uri="{FF2B5EF4-FFF2-40B4-BE49-F238E27FC236}">
                <a16:creationId xmlns:a16="http://schemas.microsoft.com/office/drawing/2014/main" id="{3ECAA677-1178-2A4C-997D-F45DE249E1AC}"/>
              </a:ext>
            </a:extLst>
          </p:cNvPr>
          <p:cNvSpPr>
            <a:spLocks noGrp="1"/>
          </p:cNvSpPr>
          <p:nvPr>
            <p:ph sz="quarter" idx="14" hasCustomPrompt="1"/>
          </p:nvPr>
        </p:nvSpPr>
        <p:spPr>
          <a:xfrm>
            <a:off x="611908" y="119745"/>
            <a:ext cx="5326247" cy="332024"/>
          </a:xfrm>
          <a:prstGeom prst="rect">
            <a:avLst/>
          </a:prstGeom>
        </p:spPr>
        <p:txBody>
          <a:bodyPr anchor="t"/>
          <a:lstStyle>
            <a:lvl1pPr marL="0" indent="0" algn="l">
              <a:buNone/>
              <a:defRPr b="1">
                <a:latin typeface="Garamond" panose="02020404030301010803" pitchFamily="18" charset="0"/>
              </a:defRPr>
            </a:lvl1pPr>
            <a:lvl2pPr marL="457200" indent="0" algn="l">
              <a:buNone/>
              <a:defRPr b="1">
                <a:latin typeface="Garamond" panose="02020404030301010803" pitchFamily="18" charset="0"/>
              </a:defRPr>
            </a:lvl2pPr>
            <a:lvl3pPr marL="914400" indent="0" algn="l">
              <a:buNone/>
              <a:defRPr b="1">
                <a:latin typeface="Garamond" panose="02020404030301010803" pitchFamily="18" charset="0"/>
              </a:defRPr>
            </a:lvl3pPr>
            <a:lvl4pPr marL="1371600" indent="0" algn="l">
              <a:buNone/>
              <a:defRPr b="1">
                <a:latin typeface="Garamond" panose="02020404030301010803" pitchFamily="18" charset="0"/>
              </a:defRPr>
            </a:lvl4pPr>
            <a:lvl5pPr marL="1828800" indent="0" algn="l">
              <a:buNone/>
              <a:defRPr b="1">
                <a:latin typeface="Garamond" panose="02020404030301010803" pitchFamily="18" charset="0"/>
              </a:defRPr>
            </a:lvl5pPr>
          </a:lstStyle>
          <a:p>
            <a:pPr lvl="0"/>
            <a:r>
              <a:rPr lang="nb-NO"/>
              <a:t>Underoverskrift</a:t>
            </a:r>
          </a:p>
        </p:txBody>
      </p:sp>
      <p:sp>
        <p:nvSpPr>
          <p:cNvPr id="8" name="Plassholder for innhold 5">
            <a:extLst>
              <a:ext uri="{FF2B5EF4-FFF2-40B4-BE49-F238E27FC236}">
                <a16:creationId xmlns:a16="http://schemas.microsoft.com/office/drawing/2014/main" id="{671EFCEF-9582-7745-9099-3EA80D8BC431}"/>
              </a:ext>
            </a:extLst>
          </p:cNvPr>
          <p:cNvSpPr>
            <a:spLocks noGrp="1"/>
          </p:cNvSpPr>
          <p:nvPr>
            <p:ph sz="quarter" idx="15" hasCustomPrompt="1"/>
          </p:nvPr>
        </p:nvSpPr>
        <p:spPr>
          <a:xfrm>
            <a:off x="6253843" y="112590"/>
            <a:ext cx="5326247" cy="332024"/>
          </a:xfrm>
          <a:prstGeom prst="rect">
            <a:avLst/>
          </a:prstGeom>
        </p:spPr>
        <p:txBody>
          <a:bodyPr anchor="t"/>
          <a:lstStyle>
            <a:lvl1pPr marL="0" indent="0" algn="l">
              <a:buNone/>
              <a:defRPr b="1">
                <a:latin typeface="Garamond" panose="02020404030301010803" pitchFamily="18" charset="0"/>
              </a:defRPr>
            </a:lvl1pPr>
            <a:lvl2pPr marL="457200" indent="0" algn="l">
              <a:buNone/>
              <a:defRPr b="1">
                <a:latin typeface="Garamond" panose="02020404030301010803" pitchFamily="18" charset="0"/>
              </a:defRPr>
            </a:lvl2pPr>
            <a:lvl3pPr marL="914400" indent="0" algn="l">
              <a:buNone/>
              <a:defRPr b="1">
                <a:latin typeface="Garamond" panose="02020404030301010803" pitchFamily="18" charset="0"/>
              </a:defRPr>
            </a:lvl3pPr>
            <a:lvl4pPr marL="1371600" indent="0" algn="l">
              <a:buNone/>
              <a:defRPr b="1">
                <a:latin typeface="Garamond" panose="02020404030301010803" pitchFamily="18" charset="0"/>
              </a:defRPr>
            </a:lvl4pPr>
            <a:lvl5pPr marL="1828800" indent="0" algn="l">
              <a:buNone/>
              <a:defRPr b="1">
                <a:latin typeface="Garamond" panose="02020404030301010803" pitchFamily="18" charset="0"/>
              </a:defRPr>
            </a:lvl5pPr>
          </a:lstStyle>
          <a:p>
            <a:pPr lvl="0"/>
            <a:r>
              <a:rPr lang="nb-NO"/>
              <a:t>Underoverskrift</a:t>
            </a:r>
          </a:p>
        </p:txBody>
      </p:sp>
      <p:sp>
        <p:nvSpPr>
          <p:cNvPr id="11" name="Plassholder for tekst 2">
            <a:extLst>
              <a:ext uri="{FF2B5EF4-FFF2-40B4-BE49-F238E27FC236}">
                <a16:creationId xmlns:a16="http://schemas.microsoft.com/office/drawing/2014/main" id="{71D080E6-88D4-5548-B7A9-75DE289615EE}"/>
              </a:ext>
            </a:extLst>
          </p:cNvPr>
          <p:cNvSpPr>
            <a:spLocks noGrp="1"/>
          </p:cNvSpPr>
          <p:nvPr>
            <p:ph type="body" sz="quarter" idx="16"/>
          </p:nvPr>
        </p:nvSpPr>
        <p:spPr>
          <a:xfrm>
            <a:off x="8312150" y="5281613"/>
            <a:ext cx="3267940"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4944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Hvileside / Kapittelinndeling">
    <p:spTree>
      <p:nvGrpSpPr>
        <p:cNvPr id="1" name=""/>
        <p:cNvGrpSpPr/>
        <p:nvPr/>
      </p:nvGrpSpPr>
      <p:grpSpPr>
        <a:xfrm>
          <a:off x="0" y="0"/>
          <a:ext cx="0" cy="0"/>
          <a:chOff x="0" y="0"/>
          <a:chExt cx="0" cy="0"/>
        </a:xfrm>
      </p:grpSpPr>
      <p:pic>
        <p:nvPicPr>
          <p:cNvPr id="10" name="Bilde 9" descr="Et bilde som inneholder skater, fisk&#10;&#10;Automatisk generert beskrivelse">
            <a:extLst>
              <a:ext uri="{FF2B5EF4-FFF2-40B4-BE49-F238E27FC236}">
                <a16:creationId xmlns:a16="http://schemas.microsoft.com/office/drawing/2014/main" id="{79468E5A-B89E-1A42-A9FB-F947FE4F595C}"/>
              </a:ext>
            </a:extLst>
          </p:cNvPr>
          <p:cNvPicPr>
            <a:picLocks noChangeAspect="1"/>
          </p:cNvPicPr>
          <p:nvPr userDrawn="1"/>
        </p:nvPicPr>
        <p:blipFill>
          <a:blip r:embed="rId2"/>
          <a:stretch>
            <a:fillRect/>
          </a:stretch>
        </p:blipFill>
        <p:spPr>
          <a:xfrm>
            <a:off x="3175" y="0"/>
            <a:ext cx="12185650" cy="6858000"/>
          </a:xfrm>
          <a:prstGeom prst="rect">
            <a:avLst/>
          </a:prstGeom>
        </p:spPr>
      </p:pic>
      <p:sp>
        <p:nvSpPr>
          <p:cNvPr id="2" name="Tittel 1"/>
          <p:cNvSpPr>
            <a:spLocks noGrp="1"/>
          </p:cNvSpPr>
          <p:nvPr>
            <p:ph type="title"/>
          </p:nvPr>
        </p:nvSpPr>
        <p:spPr>
          <a:xfrm>
            <a:off x="824248" y="610932"/>
            <a:ext cx="10540437" cy="2852737"/>
          </a:xfrm>
        </p:spPr>
        <p:txBody>
          <a:bodyPr anchor="b">
            <a:normAutofit/>
          </a:bodyPr>
          <a:lstStyle>
            <a:lvl1pPr algn="ctr">
              <a:defRPr sz="4800">
                <a:solidFill>
                  <a:schemeClr val="tx1"/>
                </a:solidFill>
              </a:defRPr>
            </a:lvl1pPr>
          </a:lstStyle>
          <a:p>
            <a:r>
              <a:rPr lang="nb-NO"/>
              <a:t>Klikk for å redigere tittelstil</a:t>
            </a:r>
          </a:p>
        </p:txBody>
      </p:sp>
      <p:sp>
        <p:nvSpPr>
          <p:cNvPr id="3" name="Plassholder for tekst 2"/>
          <p:cNvSpPr>
            <a:spLocks noGrp="1"/>
          </p:cNvSpPr>
          <p:nvPr>
            <p:ph type="body" idx="1"/>
          </p:nvPr>
        </p:nvSpPr>
        <p:spPr>
          <a:xfrm>
            <a:off x="819334" y="3620985"/>
            <a:ext cx="10540436" cy="1500187"/>
          </a:xfrm>
          <a:prstGeom prst="rect">
            <a:avLst/>
          </a:prstGeo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9" name="Bilde 8">
            <a:extLst>
              <a:ext uri="{FF2B5EF4-FFF2-40B4-BE49-F238E27FC236}">
                <a16:creationId xmlns:a16="http://schemas.microsoft.com/office/drawing/2014/main" id="{F158AE7E-0426-C441-9215-1E53517AC8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0713" y="5844645"/>
            <a:ext cx="630256" cy="728009"/>
          </a:xfrm>
          <a:prstGeom prst="rect">
            <a:avLst/>
          </a:prstGeom>
        </p:spPr>
      </p:pic>
    </p:spTree>
    <p:extLst>
      <p:ext uri="{BB962C8B-B14F-4D97-AF65-F5344CB8AC3E}">
        <p14:creationId xmlns:p14="http://schemas.microsoft.com/office/powerpoint/2010/main" val="396330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Hvileside / Kapittelinndeling">
    <p:spTree>
      <p:nvGrpSpPr>
        <p:cNvPr id="1" name=""/>
        <p:cNvGrpSpPr/>
        <p:nvPr/>
      </p:nvGrpSpPr>
      <p:grpSpPr>
        <a:xfrm>
          <a:off x="0" y="0"/>
          <a:ext cx="0" cy="0"/>
          <a:chOff x="0" y="0"/>
          <a:chExt cx="0" cy="0"/>
        </a:xfrm>
      </p:grpSpPr>
      <p:pic>
        <p:nvPicPr>
          <p:cNvPr id="6" name="Bilde 5" descr="Et bilde som inneholder skater, fisk&#10;&#10;Automatisk generert beskrivelse">
            <a:extLst>
              <a:ext uri="{FF2B5EF4-FFF2-40B4-BE49-F238E27FC236}">
                <a16:creationId xmlns:a16="http://schemas.microsoft.com/office/drawing/2014/main" id="{1BCCCF64-5E40-4548-B965-3F576E8F232E}"/>
              </a:ext>
            </a:extLst>
          </p:cNvPr>
          <p:cNvPicPr>
            <a:picLocks noChangeAspect="1"/>
          </p:cNvPicPr>
          <p:nvPr userDrawn="1"/>
        </p:nvPicPr>
        <p:blipFill>
          <a:blip r:embed="rId2"/>
          <a:stretch>
            <a:fillRect/>
          </a:stretch>
        </p:blipFill>
        <p:spPr>
          <a:xfrm>
            <a:off x="3175" y="0"/>
            <a:ext cx="12185650" cy="6858000"/>
          </a:xfrm>
          <a:prstGeom prst="rect">
            <a:avLst/>
          </a:prstGeom>
        </p:spPr>
      </p:pic>
      <p:sp>
        <p:nvSpPr>
          <p:cNvPr id="2" name="Tittel 1"/>
          <p:cNvSpPr>
            <a:spLocks noGrp="1"/>
          </p:cNvSpPr>
          <p:nvPr>
            <p:ph type="title"/>
          </p:nvPr>
        </p:nvSpPr>
        <p:spPr>
          <a:xfrm>
            <a:off x="824248" y="610932"/>
            <a:ext cx="10540437" cy="2852737"/>
          </a:xfrm>
        </p:spPr>
        <p:txBody>
          <a:bodyPr anchor="b">
            <a:normAutofit/>
          </a:bodyPr>
          <a:lstStyle>
            <a:lvl1pPr algn="ctr">
              <a:defRPr sz="4800">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19334" y="3620985"/>
            <a:ext cx="10540436" cy="1500187"/>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9" name="Bilde 8">
            <a:extLst>
              <a:ext uri="{FF2B5EF4-FFF2-40B4-BE49-F238E27FC236}">
                <a16:creationId xmlns:a16="http://schemas.microsoft.com/office/drawing/2014/main" id="{F158AE7E-0426-C441-9215-1E53517AC8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0713" y="5844645"/>
            <a:ext cx="630256" cy="728009"/>
          </a:xfrm>
          <a:prstGeom prst="rect">
            <a:avLst/>
          </a:prstGeom>
        </p:spPr>
      </p:pic>
    </p:spTree>
    <p:extLst>
      <p:ext uri="{BB962C8B-B14F-4D97-AF65-F5344CB8AC3E}">
        <p14:creationId xmlns:p14="http://schemas.microsoft.com/office/powerpoint/2010/main" val="142921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angtekster">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A52A419-19EA-8740-9BD8-4F336832B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58000"/>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587829" y="391886"/>
            <a:ext cx="10972800" cy="5965393"/>
          </a:xfrm>
          <a:prstGeom prst="rect">
            <a:avLst/>
          </a:prstGeom>
        </p:spPr>
        <p:txBody>
          <a:bodyPr anchor="ctr">
            <a:normAutofit/>
          </a:bodyPr>
          <a:lstStyle>
            <a:lvl1pPr marL="0" indent="0" algn="ctr">
              <a:buNone/>
              <a:defRPr sz="4400" b="1"/>
            </a:lvl1pPr>
            <a:lvl2pPr marL="457200" indent="0" algn="ctr">
              <a:buNone/>
              <a:defRPr sz="4000" b="1"/>
            </a:lvl2pPr>
            <a:lvl3pPr marL="914400" indent="0" algn="ctr">
              <a:buNone/>
              <a:defRPr sz="3600" b="1"/>
            </a:lvl3pPr>
            <a:lvl4pPr marL="1371600" indent="0" algn="ctr">
              <a:buNone/>
              <a:defRPr sz="3200" b="1"/>
            </a:lvl4pPr>
            <a:lvl5pPr marL="1828800" indent="0" algn="ctr">
              <a:buNone/>
              <a:defRPr sz="3200" b="1"/>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7094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 deler - tittel høyre">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7600AC62-0D6D-8248-B685-96E212238F0C}"/>
              </a:ext>
            </a:extLst>
          </p:cNvPr>
          <p:cNvPicPr>
            <a:picLocks noChangeAspect="1"/>
          </p:cNvPicPr>
          <p:nvPr userDrawn="1"/>
        </p:nvPicPr>
        <p:blipFill>
          <a:blip r:embed="rId2"/>
          <a:stretch>
            <a:fillRect/>
          </a:stretch>
        </p:blipFill>
        <p:spPr>
          <a:xfrm>
            <a:off x="6096000" y="-1"/>
            <a:ext cx="6096000" cy="6858000"/>
          </a:xfrm>
          <a:prstGeom prst="rect">
            <a:avLst/>
          </a:prstGeom>
        </p:spPr>
      </p:pic>
      <p:sp>
        <p:nvSpPr>
          <p:cNvPr id="12" name="Plassholder for innhold 11">
            <a:extLst>
              <a:ext uri="{FF2B5EF4-FFF2-40B4-BE49-F238E27FC236}">
                <a16:creationId xmlns:a16="http://schemas.microsoft.com/office/drawing/2014/main" id="{70F5864F-4590-E64D-9469-488F7AD759D4}"/>
              </a:ext>
            </a:extLst>
          </p:cNvPr>
          <p:cNvSpPr>
            <a:spLocks noGrp="1"/>
          </p:cNvSpPr>
          <p:nvPr>
            <p:ph sz="quarter" idx="11"/>
          </p:nvPr>
        </p:nvSpPr>
        <p:spPr>
          <a:xfrm>
            <a:off x="629264" y="734786"/>
            <a:ext cx="4837471" cy="5482288"/>
          </a:xfrm>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Tittel 12">
            <a:extLst>
              <a:ext uri="{FF2B5EF4-FFF2-40B4-BE49-F238E27FC236}">
                <a16:creationId xmlns:a16="http://schemas.microsoft.com/office/drawing/2014/main" id="{E2B8D2F8-E096-4F45-9B84-2A0F66604477}"/>
              </a:ext>
            </a:extLst>
          </p:cNvPr>
          <p:cNvSpPr>
            <a:spLocks noGrp="1"/>
          </p:cNvSpPr>
          <p:nvPr>
            <p:ph type="title"/>
          </p:nvPr>
        </p:nvSpPr>
        <p:spPr>
          <a:xfrm>
            <a:off x="6369196" y="2766218"/>
            <a:ext cx="5549608" cy="1325563"/>
          </a:xfrm>
        </p:spPr>
        <p:txBody>
          <a:bodyPr>
            <a:noAutofit/>
          </a:bodyPr>
          <a:lstStyle>
            <a:lvl1pPr algn="ctr">
              <a:defRPr sz="5400">
                <a:solidFill>
                  <a:schemeClr val="bg1"/>
                </a:solidFill>
              </a:defRPr>
            </a:lvl1pPr>
          </a:lstStyle>
          <a:p>
            <a:r>
              <a:rPr lang="nb-NO"/>
              <a:t>Klikk for å redigere tittelstil</a:t>
            </a:r>
          </a:p>
        </p:txBody>
      </p:sp>
    </p:spTree>
    <p:extLst>
      <p:ext uri="{BB962C8B-B14F-4D97-AF65-F5344CB8AC3E}">
        <p14:creationId xmlns:p14="http://schemas.microsoft.com/office/powerpoint/2010/main" val="72512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o deler - tittel venstr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188A6A6F-7176-5D40-9237-2B5FADB224A2}"/>
              </a:ext>
            </a:extLst>
          </p:cNvPr>
          <p:cNvPicPr>
            <a:picLocks noChangeAspect="1"/>
          </p:cNvPicPr>
          <p:nvPr userDrawn="1"/>
        </p:nvPicPr>
        <p:blipFill>
          <a:blip r:embed="rId2"/>
          <a:stretch>
            <a:fillRect/>
          </a:stretch>
        </p:blipFill>
        <p:spPr>
          <a:xfrm flipH="1">
            <a:off x="-10206" y="-1"/>
            <a:ext cx="6096000" cy="6858000"/>
          </a:xfrm>
          <a:prstGeom prst="rect">
            <a:avLst/>
          </a:prstGeom>
        </p:spPr>
      </p:pic>
      <p:sp>
        <p:nvSpPr>
          <p:cNvPr id="2" name="Rektangel 1">
            <a:extLst>
              <a:ext uri="{FF2B5EF4-FFF2-40B4-BE49-F238E27FC236}">
                <a16:creationId xmlns:a16="http://schemas.microsoft.com/office/drawing/2014/main" id="{D8193CB1-DB4F-A24E-B19C-F1442B11F3EA}"/>
              </a:ext>
            </a:extLst>
          </p:cNvPr>
          <p:cNvSpPr/>
          <p:nvPr userDrawn="1"/>
        </p:nvSpPr>
        <p:spPr>
          <a:xfrm>
            <a:off x="6980903" y="1635241"/>
            <a:ext cx="4581832" cy="458183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lassholder for innhold 11">
            <a:extLst>
              <a:ext uri="{FF2B5EF4-FFF2-40B4-BE49-F238E27FC236}">
                <a16:creationId xmlns:a16="http://schemas.microsoft.com/office/drawing/2014/main" id="{70F5864F-4590-E64D-9469-488F7AD759D4}"/>
              </a:ext>
            </a:extLst>
          </p:cNvPr>
          <p:cNvSpPr>
            <a:spLocks noGrp="1"/>
          </p:cNvSpPr>
          <p:nvPr>
            <p:ph sz="quarter" idx="11"/>
          </p:nvPr>
        </p:nvSpPr>
        <p:spPr>
          <a:xfrm>
            <a:off x="6707707" y="734785"/>
            <a:ext cx="4837471" cy="5482288"/>
          </a:xfrm>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Tittel 12">
            <a:extLst>
              <a:ext uri="{FF2B5EF4-FFF2-40B4-BE49-F238E27FC236}">
                <a16:creationId xmlns:a16="http://schemas.microsoft.com/office/drawing/2014/main" id="{E2B8D2F8-E096-4F45-9B84-2A0F66604477}"/>
              </a:ext>
            </a:extLst>
          </p:cNvPr>
          <p:cNvSpPr>
            <a:spLocks noGrp="1"/>
          </p:cNvSpPr>
          <p:nvPr>
            <p:ph type="title"/>
          </p:nvPr>
        </p:nvSpPr>
        <p:spPr>
          <a:xfrm>
            <a:off x="273196" y="2766218"/>
            <a:ext cx="5549608" cy="1325563"/>
          </a:xfrm>
        </p:spPr>
        <p:txBody>
          <a:bodyPr>
            <a:noAutofit/>
          </a:bodyPr>
          <a:lstStyle>
            <a:lvl1pPr algn="ctr">
              <a:defRPr sz="5400">
                <a:solidFill>
                  <a:schemeClr val="bg1"/>
                </a:solidFill>
              </a:defRPr>
            </a:lvl1pPr>
          </a:lstStyle>
          <a:p>
            <a:r>
              <a:rPr lang="nb-NO"/>
              <a:t>Klikk for å redigere tittelstil</a:t>
            </a:r>
          </a:p>
        </p:txBody>
      </p:sp>
    </p:spTree>
    <p:extLst>
      <p:ext uri="{BB962C8B-B14F-4D97-AF65-F5344CB8AC3E}">
        <p14:creationId xmlns:p14="http://schemas.microsoft.com/office/powerpoint/2010/main" val="120554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o deler - tittel høyre + tekst">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071AE35-7AFE-F24D-BCA6-3B7F762701D0}"/>
              </a:ext>
            </a:extLst>
          </p:cNvPr>
          <p:cNvPicPr>
            <a:picLocks noChangeAspect="1"/>
          </p:cNvPicPr>
          <p:nvPr userDrawn="1"/>
        </p:nvPicPr>
        <p:blipFill>
          <a:blip r:embed="rId2"/>
          <a:stretch>
            <a:fillRect/>
          </a:stretch>
        </p:blipFill>
        <p:spPr>
          <a:xfrm>
            <a:off x="6096000" y="-1"/>
            <a:ext cx="6096000" cy="6858000"/>
          </a:xfrm>
          <a:prstGeom prst="rect">
            <a:avLst/>
          </a:prstGeom>
        </p:spPr>
      </p:pic>
      <p:sp>
        <p:nvSpPr>
          <p:cNvPr id="6" name="Plassholder for bilde 5"/>
          <p:cNvSpPr>
            <a:spLocks noGrp="1"/>
          </p:cNvSpPr>
          <p:nvPr>
            <p:ph type="pic" sz="quarter" idx="10"/>
          </p:nvPr>
        </p:nvSpPr>
        <p:spPr>
          <a:xfrm>
            <a:off x="0" y="0"/>
            <a:ext cx="6096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
        <p:nvSpPr>
          <p:cNvPr id="5" name="Tittel 4">
            <a:extLst>
              <a:ext uri="{FF2B5EF4-FFF2-40B4-BE49-F238E27FC236}">
                <a16:creationId xmlns:a16="http://schemas.microsoft.com/office/drawing/2014/main" id="{120B2DF2-4B97-2F49-A47B-30308BE49FE7}"/>
              </a:ext>
            </a:extLst>
          </p:cNvPr>
          <p:cNvSpPr>
            <a:spLocks noGrp="1"/>
          </p:cNvSpPr>
          <p:nvPr>
            <p:ph type="title"/>
          </p:nvPr>
        </p:nvSpPr>
        <p:spPr>
          <a:xfrm>
            <a:off x="6442364" y="218167"/>
            <a:ext cx="5403272" cy="1284061"/>
          </a:xfrm>
        </p:spPr>
        <p:txBody>
          <a:bodyPr>
            <a:noAutofit/>
          </a:bodyPr>
          <a:lstStyle>
            <a:lvl1pPr>
              <a:defRPr sz="4500">
                <a:solidFill>
                  <a:schemeClr val="bg1"/>
                </a:solidFill>
              </a:defRPr>
            </a:lvl1pPr>
          </a:lstStyle>
          <a:p>
            <a:r>
              <a:rPr lang="nb-NO"/>
              <a:t>Klikk for å redigere tittelstil</a:t>
            </a:r>
          </a:p>
        </p:txBody>
      </p:sp>
      <p:sp>
        <p:nvSpPr>
          <p:cNvPr id="8" name="Plassholder for tekst 7">
            <a:extLst>
              <a:ext uri="{FF2B5EF4-FFF2-40B4-BE49-F238E27FC236}">
                <a16:creationId xmlns:a16="http://schemas.microsoft.com/office/drawing/2014/main" id="{CB11C027-8A29-C141-8674-388F78B692FC}"/>
              </a:ext>
            </a:extLst>
          </p:cNvPr>
          <p:cNvSpPr>
            <a:spLocks noGrp="1"/>
          </p:cNvSpPr>
          <p:nvPr>
            <p:ph type="body" sz="quarter" idx="11"/>
          </p:nvPr>
        </p:nvSpPr>
        <p:spPr>
          <a:xfrm>
            <a:off x="6456363" y="1720396"/>
            <a:ext cx="5430837" cy="4772480"/>
          </a:xfrm>
        </p:spPr>
        <p:txBody>
          <a:bodyPr>
            <a:normAutofit/>
          </a:bodyPr>
          <a:lstStyle>
            <a:lvl1pPr>
              <a:lnSpc>
                <a:spcPct val="100000"/>
              </a:lnSpc>
              <a:defRPr sz="3000">
                <a:solidFill>
                  <a:schemeClr val="bg1"/>
                </a:solidFill>
              </a:defRPr>
            </a:lvl1pPr>
            <a:lvl2pPr>
              <a:lnSpc>
                <a:spcPct val="100000"/>
              </a:lnSpc>
              <a:defRPr sz="3000">
                <a:solidFill>
                  <a:schemeClr val="bg1"/>
                </a:solidFill>
              </a:defRPr>
            </a:lvl2pPr>
            <a:lvl3pPr>
              <a:lnSpc>
                <a:spcPct val="100000"/>
              </a:lnSpc>
              <a:defRPr sz="3000">
                <a:solidFill>
                  <a:schemeClr val="bg1"/>
                </a:solidFill>
              </a:defRPr>
            </a:lvl3pPr>
            <a:lvl4pPr>
              <a:lnSpc>
                <a:spcPct val="100000"/>
              </a:lnSpc>
              <a:defRPr sz="3000">
                <a:solidFill>
                  <a:schemeClr val="bg1"/>
                </a:solidFill>
              </a:defRPr>
            </a:lvl4pPr>
            <a:lvl5pPr>
              <a:lnSpc>
                <a:spcPct val="100000"/>
              </a:lnSpc>
              <a:defRPr sz="30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26712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 deler - tekst venstre + tittel">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75D65C7E-F67A-384E-BD9F-D0F68C864812}"/>
              </a:ext>
            </a:extLst>
          </p:cNvPr>
          <p:cNvPicPr>
            <a:picLocks noChangeAspect="1"/>
          </p:cNvPicPr>
          <p:nvPr userDrawn="1"/>
        </p:nvPicPr>
        <p:blipFill>
          <a:blip r:embed="rId2"/>
          <a:stretch>
            <a:fillRect/>
          </a:stretch>
        </p:blipFill>
        <p:spPr>
          <a:xfrm flipH="1">
            <a:off x="-10206" y="-1"/>
            <a:ext cx="6096000" cy="6858000"/>
          </a:xfrm>
          <a:prstGeom prst="rect">
            <a:avLst/>
          </a:prstGeom>
        </p:spPr>
      </p:pic>
      <p:sp>
        <p:nvSpPr>
          <p:cNvPr id="6" name="Plassholder for bilde 5"/>
          <p:cNvSpPr>
            <a:spLocks noGrp="1"/>
          </p:cNvSpPr>
          <p:nvPr>
            <p:ph type="pic" sz="quarter" idx="10"/>
          </p:nvPr>
        </p:nvSpPr>
        <p:spPr>
          <a:xfrm>
            <a:off x="6041572" y="0"/>
            <a:ext cx="6096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
        <p:nvSpPr>
          <p:cNvPr id="5" name="Tittel 4">
            <a:extLst>
              <a:ext uri="{FF2B5EF4-FFF2-40B4-BE49-F238E27FC236}">
                <a16:creationId xmlns:a16="http://schemas.microsoft.com/office/drawing/2014/main" id="{120B2DF2-4B97-2F49-A47B-30308BE49FE7}"/>
              </a:ext>
            </a:extLst>
          </p:cNvPr>
          <p:cNvSpPr>
            <a:spLocks noGrp="1"/>
          </p:cNvSpPr>
          <p:nvPr>
            <p:ph type="title"/>
          </p:nvPr>
        </p:nvSpPr>
        <p:spPr>
          <a:xfrm>
            <a:off x="319150" y="170995"/>
            <a:ext cx="5403272" cy="1284061"/>
          </a:xfrm>
        </p:spPr>
        <p:txBody>
          <a:bodyPr>
            <a:noAutofit/>
          </a:bodyPr>
          <a:lstStyle>
            <a:lvl1pPr>
              <a:defRPr sz="4500">
                <a:solidFill>
                  <a:schemeClr val="bg1"/>
                </a:solidFill>
              </a:defRPr>
            </a:lvl1pPr>
          </a:lstStyle>
          <a:p>
            <a:r>
              <a:rPr lang="nb-NO"/>
              <a:t>Klikk for å redigere tittelstil</a:t>
            </a:r>
          </a:p>
        </p:txBody>
      </p:sp>
      <p:sp>
        <p:nvSpPr>
          <p:cNvPr id="8" name="Plassholder for tekst 7">
            <a:extLst>
              <a:ext uri="{FF2B5EF4-FFF2-40B4-BE49-F238E27FC236}">
                <a16:creationId xmlns:a16="http://schemas.microsoft.com/office/drawing/2014/main" id="{CB11C027-8A29-C141-8674-388F78B692FC}"/>
              </a:ext>
            </a:extLst>
          </p:cNvPr>
          <p:cNvSpPr>
            <a:spLocks noGrp="1"/>
          </p:cNvSpPr>
          <p:nvPr>
            <p:ph type="body" sz="quarter" idx="11"/>
          </p:nvPr>
        </p:nvSpPr>
        <p:spPr>
          <a:xfrm>
            <a:off x="333149" y="1673224"/>
            <a:ext cx="5430837" cy="4772480"/>
          </a:xfrm>
        </p:spPr>
        <p:txBody>
          <a:bodyPr>
            <a:normAutofit/>
          </a:bodyPr>
          <a:lstStyle>
            <a:lvl1pPr>
              <a:lnSpc>
                <a:spcPct val="100000"/>
              </a:lnSpc>
              <a:defRPr sz="3000">
                <a:solidFill>
                  <a:schemeClr val="bg1"/>
                </a:solidFill>
              </a:defRPr>
            </a:lvl1pPr>
            <a:lvl2pPr>
              <a:lnSpc>
                <a:spcPct val="100000"/>
              </a:lnSpc>
              <a:defRPr sz="3000">
                <a:solidFill>
                  <a:schemeClr val="bg1"/>
                </a:solidFill>
              </a:defRPr>
            </a:lvl2pPr>
            <a:lvl3pPr>
              <a:lnSpc>
                <a:spcPct val="100000"/>
              </a:lnSpc>
              <a:defRPr sz="3000">
                <a:solidFill>
                  <a:schemeClr val="bg1"/>
                </a:solidFill>
              </a:defRPr>
            </a:lvl3pPr>
            <a:lvl4pPr>
              <a:lnSpc>
                <a:spcPct val="100000"/>
              </a:lnSpc>
              <a:defRPr sz="3000">
                <a:solidFill>
                  <a:schemeClr val="bg1"/>
                </a:solidFill>
              </a:defRPr>
            </a:lvl4pPr>
            <a:lvl5pPr>
              <a:lnSpc>
                <a:spcPct val="100000"/>
              </a:lnSpc>
              <a:defRPr sz="30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16870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ullfoto med tittel">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2A172C2-4B92-8748-8BC0-48477845D84F}"/>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8" y="5282076"/>
            <a:ext cx="7617692" cy="1325563"/>
          </a:xfrm>
        </p:spPr>
        <p:txBody>
          <a:bodyPr anchor="ctr"/>
          <a:lstStyle>
            <a:lvl1pPr algn="l">
              <a:defRPr b="1" i="0" u="none">
                <a:solidFill>
                  <a:schemeClr val="bg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7941"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3086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foto + boks venstre">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F0B5AA48-6102-2548-B571-608DE58C2F4D}"/>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1612"/>
            <a:ext cx="7583675" cy="1325563"/>
          </a:xfrm>
        </p:spPr>
        <p:txBody>
          <a:bodyPr anchor="ctr"/>
          <a:lstStyle>
            <a:lvl1pPr algn="l">
              <a:defRPr b="1" i="0" u="none">
                <a:solidFill>
                  <a:schemeClr val="bg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7">
            <a:extLst>
              <a:ext uri="{FF2B5EF4-FFF2-40B4-BE49-F238E27FC236}">
                <a16:creationId xmlns:a16="http://schemas.microsoft.com/office/drawing/2014/main" id="{D3287ADF-1F7F-5E4B-98CB-83B72F668B41}"/>
              </a:ext>
            </a:extLst>
          </p:cNvPr>
          <p:cNvSpPr>
            <a:spLocks noGrp="1"/>
          </p:cNvSpPr>
          <p:nvPr>
            <p:ph sz="quarter" idx="15"/>
          </p:nvPr>
        </p:nvSpPr>
        <p:spPr>
          <a:xfrm>
            <a:off x="610755" y="127008"/>
            <a:ext cx="4845600"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87458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ullfoto + boks høyre">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022C02DF-B128-4E4B-AE0F-EBAF3642937A}"/>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7941"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7">
            <a:extLst>
              <a:ext uri="{FF2B5EF4-FFF2-40B4-BE49-F238E27FC236}">
                <a16:creationId xmlns:a16="http://schemas.microsoft.com/office/drawing/2014/main" id="{E8C572E6-DE0F-8440-ACD7-325DF8339EE8}"/>
              </a:ext>
            </a:extLst>
          </p:cNvPr>
          <p:cNvSpPr>
            <a:spLocks noGrp="1"/>
          </p:cNvSpPr>
          <p:nvPr>
            <p:ph sz="quarter" idx="15"/>
          </p:nvPr>
        </p:nvSpPr>
        <p:spPr>
          <a:xfrm>
            <a:off x="7041600" y="148156"/>
            <a:ext cx="4538491"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780B0D24-42BC-3242-8080-271C4F75590C}"/>
              </a:ext>
            </a:extLst>
          </p:cNvPr>
          <p:cNvSpPr>
            <a:spLocks noGrp="1"/>
          </p:cNvSpPr>
          <p:nvPr>
            <p:ph type="title"/>
          </p:nvPr>
        </p:nvSpPr>
        <p:spPr>
          <a:xfrm>
            <a:off x="611909" y="5281612"/>
            <a:ext cx="7582521" cy="1325563"/>
          </a:xfrm>
        </p:spPr>
        <p:txBody>
          <a:bodyPr anchor="ctr"/>
          <a:lstStyle>
            <a:lvl1pPr algn="l">
              <a:defRPr b="1" i="0" u="none">
                <a:solidFill>
                  <a:schemeClr val="bg1"/>
                </a:solidFill>
              </a:defRPr>
            </a:lvl1pPr>
          </a:lstStyle>
          <a:p>
            <a:r>
              <a:rPr lang="nb-NO"/>
              <a:t>Klikk for å redigere tittelstil</a:t>
            </a:r>
          </a:p>
        </p:txBody>
      </p:sp>
    </p:spTree>
    <p:extLst>
      <p:ext uri="{BB962C8B-B14F-4D97-AF65-F5344CB8AC3E}">
        <p14:creationId xmlns:p14="http://schemas.microsoft.com/office/powerpoint/2010/main" val="303037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foto + to bokser">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C7AA108A-F1D8-0A44-BE96-ED86471E16D1}"/>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7">
            <a:extLst>
              <a:ext uri="{FF2B5EF4-FFF2-40B4-BE49-F238E27FC236}">
                <a16:creationId xmlns:a16="http://schemas.microsoft.com/office/drawing/2014/main" id="{E8C572E6-DE0F-8440-ACD7-325DF8339EE8}"/>
              </a:ext>
            </a:extLst>
          </p:cNvPr>
          <p:cNvSpPr>
            <a:spLocks noGrp="1"/>
          </p:cNvSpPr>
          <p:nvPr>
            <p:ph sz="quarter" idx="15"/>
          </p:nvPr>
        </p:nvSpPr>
        <p:spPr>
          <a:xfrm>
            <a:off x="7041600" y="148156"/>
            <a:ext cx="4539645"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780B0D24-42BC-3242-8080-271C4F75590C}"/>
              </a:ext>
            </a:extLst>
          </p:cNvPr>
          <p:cNvSpPr>
            <a:spLocks noGrp="1"/>
          </p:cNvSpPr>
          <p:nvPr>
            <p:ph type="title"/>
          </p:nvPr>
        </p:nvSpPr>
        <p:spPr>
          <a:xfrm>
            <a:off x="610755" y="5281612"/>
            <a:ext cx="7583675" cy="1325563"/>
          </a:xfrm>
        </p:spPr>
        <p:txBody>
          <a:bodyPr anchor="ctr"/>
          <a:lstStyle>
            <a:lvl1pPr algn="l">
              <a:defRPr b="1" i="0" u="none">
                <a:solidFill>
                  <a:schemeClr val="bg1"/>
                </a:solidFill>
              </a:defRPr>
            </a:lvl1pPr>
          </a:lstStyle>
          <a:p>
            <a:r>
              <a:rPr lang="nb-NO"/>
              <a:t>Klikk for å redigere tittelstil</a:t>
            </a:r>
          </a:p>
        </p:txBody>
      </p:sp>
      <p:sp>
        <p:nvSpPr>
          <p:cNvPr id="10" name="Plassholder for innhold 7">
            <a:extLst>
              <a:ext uri="{FF2B5EF4-FFF2-40B4-BE49-F238E27FC236}">
                <a16:creationId xmlns:a16="http://schemas.microsoft.com/office/drawing/2014/main" id="{A40C95F9-39CE-AD46-8244-C9A40E7B1E57}"/>
              </a:ext>
            </a:extLst>
          </p:cNvPr>
          <p:cNvSpPr>
            <a:spLocks noGrp="1"/>
          </p:cNvSpPr>
          <p:nvPr>
            <p:ph sz="quarter" idx="16"/>
          </p:nvPr>
        </p:nvSpPr>
        <p:spPr>
          <a:xfrm>
            <a:off x="610755" y="148156"/>
            <a:ext cx="4755288"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57375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angtekster">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A52A419-19EA-8740-9BD8-4F336832B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58000"/>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587829" y="391886"/>
            <a:ext cx="10972800" cy="5965393"/>
          </a:xfrm>
          <a:prstGeom prst="rect">
            <a:avLst/>
          </a:prstGeom>
        </p:spPr>
        <p:txBody>
          <a:bodyPr anchor="ctr">
            <a:normAutofit/>
          </a:bodyPr>
          <a:lstStyle>
            <a:lvl1pPr marL="0" indent="0" algn="ctr">
              <a:buNone/>
              <a:defRPr sz="4400" b="1"/>
            </a:lvl1pPr>
            <a:lvl2pPr marL="457200" indent="0" algn="ctr">
              <a:buNone/>
              <a:defRPr sz="4000" b="1"/>
            </a:lvl2pPr>
            <a:lvl3pPr marL="914400" indent="0" algn="ctr">
              <a:buNone/>
              <a:defRPr sz="3600" b="1"/>
            </a:lvl3pPr>
            <a:lvl4pPr marL="1371600" indent="0" algn="ctr">
              <a:buNone/>
              <a:defRPr sz="3200" b="1"/>
            </a:lvl4pPr>
            <a:lvl5pPr marL="1828800" indent="0" algn="ctr">
              <a:buNone/>
              <a:defRPr sz="3200" b="1"/>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21060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ollasj - 3 bilder">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77546BAE-3BD6-CB4D-B820-ACEE722A4D86}"/>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2076"/>
            <a:ext cx="7618845" cy="1325563"/>
          </a:xfrm>
        </p:spPr>
        <p:txBody>
          <a:bodyPr anchor="ctr"/>
          <a:lstStyle>
            <a:lvl1pPr algn="l">
              <a:defRPr b="1" i="0" u="none">
                <a:solidFill>
                  <a:schemeClr val="bg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2">
            <a:extLst>
              <a:ext uri="{FF2B5EF4-FFF2-40B4-BE49-F238E27FC236}">
                <a16:creationId xmlns:a16="http://schemas.microsoft.com/office/drawing/2014/main" id="{A46A01D0-101B-CB47-B584-635EE7E6FCBB}"/>
              </a:ext>
            </a:extLst>
          </p:cNvPr>
          <p:cNvSpPr>
            <a:spLocks noGrp="1"/>
          </p:cNvSpPr>
          <p:nvPr>
            <p:ph type="pic" sz="quarter" idx="14"/>
          </p:nvPr>
        </p:nvSpPr>
        <p:spPr>
          <a:xfrm>
            <a:off x="958338" y="250361"/>
            <a:ext cx="4680000" cy="4680000"/>
          </a:xfrm>
          <a:ln w="28575">
            <a:solidFill>
              <a:srgbClr val="FFFFFF"/>
            </a:solidFill>
          </a:ln>
        </p:spPr>
        <p:txBody>
          <a:bodyPr anchor="ctr"/>
          <a:lstStyle>
            <a:lvl1pPr marL="0" indent="0" algn="ctr">
              <a:buNone/>
              <a:defRPr/>
            </a:lvl1pPr>
          </a:lstStyle>
          <a:p>
            <a:r>
              <a:rPr lang="nb-NO"/>
              <a:t>Klikk på ikonet for å legge til et bilde</a:t>
            </a:r>
          </a:p>
        </p:txBody>
      </p:sp>
      <p:sp>
        <p:nvSpPr>
          <p:cNvPr id="8" name="Plassholder for bilde 2">
            <a:extLst>
              <a:ext uri="{FF2B5EF4-FFF2-40B4-BE49-F238E27FC236}">
                <a16:creationId xmlns:a16="http://schemas.microsoft.com/office/drawing/2014/main" id="{3D98D89C-013F-3940-984C-5C6E0D9B0DC0}"/>
              </a:ext>
            </a:extLst>
          </p:cNvPr>
          <p:cNvSpPr>
            <a:spLocks noGrp="1"/>
          </p:cNvSpPr>
          <p:nvPr>
            <p:ph type="pic" sz="quarter" idx="15"/>
          </p:nvPr>
        </p:nvSpPr>
        <p:spPr>
          <a:xfrm>
            <a:off x="6553662" y="250361"/>
            <a:ext cx="4680000" cy="4680000"/>
          </a:xfrm>
          <a:ln w="28575">
            <a:solidFill>
              <a:srgbClr val="FFFFFF"/>
            </a:solidFill>
          </a:ln>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284868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Kollasj - tre bilder">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2C33CD6C-2CD7-3D49-B19C-C47746135EF4}"/>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2076"/>
            <a:ext cx="7618845" cy="1325563"/>
          </a:xfrm>
        </p:spPr>
        <p:txBody>
          <a:bodyPr anchor="ctr"/>
          <a:lstStyle>
            <a:lvl1pPr algn="l">
              <a:defRPr b="1" i="0" u="none">
                <a:solidFill>
                  <a:schemeClr val="bg1"/>
                </a:solidFill>
              </a:defRPr>
            </a:lvl1pPr>
          </a:lstStyle>
          <a:p>
            <a:r>
              <a:rPr lang="nb-NO"/>
              <a:t>Klikk for å redigere tittelstil</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ilde 2">
            <a:extLst>
              <a:ext uri="{FF2B5EF4-FFF2-40B4-BE49-F238E27FC236}">
                <a16:creationId xmlns:a16="http://schemas.microsoft.com/office/drawing/2014/main" id="{9CDFE2B2-8ED3-A54E-9B9B-FC6FD3FAA6FC}"/>
              </a:ext>
            </a:extLst>
          </p:cNvPr>
          <p:cNvSpPr>
            <a:spLocks noGrp="1"/>
          </p:cNvSpPr>
          <p:nvPr>
            <p:ph type="pic" sz="quarter" idx="15"/>
          </p:nvPr>
        </p:nvSpPr>
        <p:spPr>
          <a:xfrm>
            <a:off x="1" y="0"/>
            <a:ext cx="3960000" cy="5158727"/>
          </a:xfrm>
        </p:spPr>
        <p:txBody>
          <a:bodyPr anchor="ctr"/>
          <a:lstStyle>
            <a:lvl1pPr marL="0" indent="0" algn="ctr">
              <a:buNone/>
              <a:defRPr/>
            </a:lvl1pPr>
          </a:lstStyle>
          <a:p>
            <a:r>
              <a:rPr lang="nb-NO"/>
              <a:t>Klikk på ikonet for å legge til et bilde</a:t>
            </a:r>
          </a:p>
        </p:txBody>
      </p:sp>
      <p:sp>
        <p:nvSpPr>
          <p:cNvPr id="9" name="Plassholder for bilde 2">
            <a:extLst>
              <a:ext uri="{FF2B5EF4-FFF2-40B4-BE49-F238E27FC236}">
                <a16:creationId xmlns:a16="http://schemas.microsoft.com/office/drawing/2014/main" id="{84BA3BFE-4701-EA4B-BE36-214CB654A46E}"/>
              </a:ext>
            </a:extLst>
          </p:cNvPr>
          <p:cNvSpPr>
            <a:spLocks noGrp="1"/>
          </p:cNvSpPr>
          <p:nvPr>
            <p:ph type="pic" sz="quarter" idx="16"/>
          </p:nvPr>
        </p:nvSpPr>
        <p:spPr>
          <a:xfrm>
            <a:off x="3960001" y="0"/>
            <a:ext cx="4267199" cy="5158727"/>
          </a:xfrm>
        </p:spPr>
        <p:txBody>
          <a:bodyPr anchor="ctr"/>
          <a:lstStyle>
            <a:lvl1pPr marL="0" indent="0" algn="ctr">
              <a:buNone/>
              <a:defRPr/>
            </a:lvl1pPr>
          </a:lstStyle>
          <a:p>
            <a:r>
              <a:rPr lang="nb-NO"/>
              <a:t>Klikk på ikonet for å legge til et bilde</a:t>
            </a:r>
          </a:p>
        </p:txBody>
      </p:sp>
      <p:sp>
        <p:nvSpPr>
          <p:cNvPr id="10" name="Plassholder for bilde 2">
            <a:extLst>
              <a:ext uri="{FF2B5EF4-FFF2-40B4-BE49-F238E27FC236}">
                <a16:creationId xmlns:a16="http://schemas.microsoft.com/office/drawing/2014/main" id="{560717D8-F303-1E44-BFAD-B7D3EE343F87}"/>
              </a:ext>
            </a:extLst>
          </p:cNvPr>
          <p:cNvSpPr>
            <a:spLocks noGrp="1"/>
          </p:cNvSpPr>
          <p:nvPr>
            <p:ph type="pic" sz="quarter" idx="17"/>
          </p:nvPr>
        </p:nvSpPr>
        <p:spPr>
          <a:xfrm>
            <a:off x="8229600" y="0"/>
            <a:ext cx="3960000" cy="5158727"/>
          </a:xfrm>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171261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ullfoto - uten tittel">
    <p:spTree>
      <p:nvGrpSpPr>
        <p:cNvPr id="1" name=""/>
        <p:cNvGrpSpPr/>
        <p:nvPr/>
      </p:nvGrpSpPr>
      <p:grpSpPr>
        <a:xfrm>
          <a:off x="0" y="0"/>
          <a:ext cx="0" cy="0"/>
          <a:chOff x="0" y="0"/>
          <a:chExt cx="0" cy="0"/>
        </a:xfrm>
      </p:grpSpPr>
      <p:sp>
        <p:nvSpPr>
          <p:cNvPr id="6" name="Plassholder for bilde 5"/>
          <p:cNvSpPr>
            <a:spLocks noGrp="1"/>
          </p:cNvSpPr>
          <p:nvPr>
            <p:ph type="pic" sz="quarter" idx="10"/>
          </p:nvPr>
        </p:nvSpPr>
        <p:spPr>
          <a:xfrm>
            <a:off x="0" y="0"/>
            <a:ext cx="12192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Tree>
    <p:extLst>
      <p:ext uri="{BB962C8B-B14F-4D97-AF65-F5344CB8AC3E}">
        <p14:creationId xmlns:p14="http://schemas.microsoft.com/office/powerpoint/2010/main" val="279793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deler - tittel høyre">
    <p:spTree>
      <p:nvGrpSpPr>
        <p:cNvPr id="1" name=""/>
        <p:cNvGrpSpPr/>
        <p:nvPr/>
      </p:nvGrpSpPr>
      <p:grpSpPr>
        <a:xfrm>
          <a:off x="0" y="0"/>
          <a:ext cx="0" cy="0"/>
          <a:chOff x="0" y="0"/>
          <a:chExt cx="0" cy="0"/>
        </a:xfrm>
      </p:grpSpPr>
      <p:pic>
        <p:nvPicPr>
          <p:cNvPr id="8" name="Bilde 7" descr="Et bilde som inneholder skater&#10;&#10;Automatisk generert beskrivelse">
            <a:extLst>
              <a:ext uri="{FF2B5EF4-FFF2-40B4-BE49-F238E27FC236}">
                <a16:creationId xmlns:a16="http://schemas.microsoft.com/office/drawing/2014/main" id="{685EC025-DDB6-104F-837E-38AD2CCE274B}"/>
              </a:ext>
            </a:extLst>
          </p:cNvPr>
          <p:cNvPicPr>
            <a:picLocks noChangeAspect="1"/>
          </p:cNvPicPr>
          <p:nvPr userDrawn="1"/>
        </p:nvPicPr>
        <p:blipFill>
          <a:blip r:embed="rId2"/>
          <a:stretch>
            <a:fillRect/>
          </a:stretch>
        </p:blipFill>
        <p:spPr>
          <a:xfrm>
            <a:off x="6096000" y="0"/>
            <a:ext cx="6096000" cy="6858000"/>
          </a:xfrm>
          <a:prstGeom prst="rect">
            <a:avLst/>
          </a:prstGeom>
        </p:spPr>
      </p:pic>
      <p:sp>
        <p:nvSpPr>
          <p:cNvPr id="12" name="Plassholder for innhold 11">
            <a:extLst>
              <a:ext uri="{FF2B5EF4-FFF2-40B4-BE49-F238E27FC236}">
                <a16:creationId xmlns:a16="http://schemas.microsoft.com/office/drawing/2014/main" id="{70F5864F-4590-E64D-9469-488F7AD759D4}"/>
              </a:ext>
            </a:extLst>
          </p:cNvPr>
          <p:cNvSpPr>
            <a:spLocks noGrp="1"/>
          </p:cNvSpPr>
          <p:nvPr>
            <p:ph sz="quarter" idx="11"/>
          </p:nvPr>
        </p:nvSpPr>
        <p:spPr>
          <a:xfrm>
            <a:off x="629264" y="734786"/>
            <a:ext cx="4837471" cy="5482288"/>
          </a:xfrm>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Tittel 12">
            <a:extLst>
              <a:ext uri="{FF2B5EF4-FFF2-40B4-BE49-F238E27FC236}">
                <a16:creationId xmlns:a16="http://schemas.microsoft.com/office/drawing/2014/main" id="{E2B8D2F8-E096-4F45-9B84-2A0F66604477}"/>
              </a:ext>
            </a:extLst>
          </p:cNvPr>
          <p:cNvSpPr>
            <a:spLocks noGrp="1"/>
          </p:cNvSpPr>
          <p:nvPr>
            <p:ph type="title"/>
          </p:nvPr>
        </p:nvSpPr>
        <p:spPr>
          <a:xfrm>
            <a:off x="6369196" y="2766218"/>
            <a:ext cx="5549608" cy="1325563"/>
          </a:xfrm>
        </p:spPr>
        <p:txBody>
          <a:bodyPr>
            <a:noAutofit/>
          </a:bodyPr>
          <a:lstStyle>
            <a:lvl1pPr algn="ctr">
              <a:defRPr sz="5400">
                <a:solidFill>
                  <a:schemeClr val="tx1"/>
                </a:solidFill>
              </a:defRPr>
            </a:lvl1pPr>
          </a:lstStyle>
          <a:p>
            <a:r>
              <a:rPr lang="nb-NO"/>
              <a:t>Klikk for å redigere tittelstil</a:t>
            </a:r>
          </a:p>
        </p:txBody>
      </p:sp>
    </p:spTree>
    <p:extLst>
      <p:ext uri="{BB962C8B-B14F-4D97-AF65-F5344CB8AC3E}">
        <p14:creationId xmlns:p14="http://schemas.microsoft.com/office/powerpoint/2010/main" val="142941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 deler - tittel venstre">
    <p:spTree>
      <p:nvGrpSpPr>
        <p:cNvPr id="1" name=""/>
        <p:cNvGrpSpPr/>
        <p:nvPr/>
      </p:nvGrpSpPr>
      <p:grpSpPr>
        <a:xfrm>
          <a:off x="0" y="0"/>
          <a:ext cx="0" cy="0"/>
          <a:chOff x="0" y="0"/>
          <a:chExt cx="0" cy="0"/>
        </a:xfrm>
      </p:grpSpPr>
      <p:pic>
        <p:nvPicPr>
          <p:cNvPr id="8" name="Bilde 7" descr="Et bilde som inneholder skater&#10;&#10;Automatisk generert beskrivelse">
            <a:extLst>
              <a:ext uri="{FF2B5EF4-FFF2-40B4-BE49-F238E27FC236}">
                <a16:creationId xmlns:a16="http://schemas.microsoft.com/office/drawing/2014/main" id="{1B63B516-8A6E-7742-A4A5-719375851B05}"/>
              </a:ext>
            </a:extLst>
          </p:cNvPr>
          <p:cNvPicPr>
            <a:picLocks noChangeAspect="1"/>
          </p:cNvPicPr>
          <p:nvPr userDrawn="1"/>
        </p:nvPicPr>
        <p:blipFill>
          <a:blip r:embed="rId2"/>
          <a:stretch>
            <a:fillRect/>
          </a:stretch>
        </p:blipFill>
        <p:spPr>
          <a:xfrm flipH="1">
            <a:off x="0" y="0"/>
            <a:ext cx="6096000" cy="6858000"/>
          </a:xfrm>
          <a:prstGeom prst="rect">
            <a:avLst/>
          </a:prstGeom>
        </p:spPr>
      </p:pic>
      <p:sp>
        <p:nvSpPr>
          <p:cNvPr id="2" name="Rektangel 1">
            <a:extLst>
              <a:ext uri="{FF2B5EF4-FFF2-40B4-BE49-F238E27FC236}">
                <a16:creationId xmlns:a16="http://schemas.microsoft.com/office/drawing/2014/main" id="{D8193CB1-DB4F-A24E-B19C-F1442B11F3EA}"/>
              </a:ext>
            </a:extLst>
          </p:cNvPr>
          <p:cNvSpPr/>
          <p:nvPr userDrawn="1"/>
        </p:nvSpPr>
        <p:spPr>
          <a:xfrm>
            <a:off x="6980903" y="1635241"/>
            <a:ext cx="4581832" cy="458183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lassholder for innhold 11">
            <a:extLst>
              <a:ext uri="{FF2B5EF4-FFF2-40B4-BE49-F238E27FC236}">
                <a16:creationId xmlns:a16="http://schemas.microsoft.com/office/drawing/2014/main" id="{70F5864F-4590-E64D-9469-488F7AD759D4}"/>
              </a:ext>
            </a:extLst>
          </p:cNvPr>
          <p:cNvSpPr>
            <a:spLocks noGrp="1"/>
          </p:cNvSpPr>
          <p:nvPr>
            <p:ph sz="quarter" idx="11"/>
          </p:nvPr>
        </p:nvSpPr>
        <p:spPr>
          <a:xfrm>
            <a:off x="6707707" y="734785"/>
            <a:ext cx="4837471" cy="5482288"/>
          </a:xfrm>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Tittel 12">
            <a:extLst>
              <a:ext uri="{FF2B5EF4-FFF2-40B4-BE49-F238E27FC236}">
                <a16:creationId xmlns:a16="http://schemas.microsoft.com/office/drawing/2014/main" id="{E2B8D2F8-E096-4F45-9B84-2A0F66604477}"/>
              </a:ext>
            </a:extLst>
          </p:cNvPr>
          <p:cNvSpPr>
            <a:spLocks noGrp="1"/>
          </p:cNvSpPr>
          <p:nvPr>
            <p:ph type="title"/>
          </p:nvPr>
        </p:nvSpPr>
        <p:spPr>
          <a:xfrm>
            <a:off x="273196" y="2766218"/>
            <a:ext cx="5549608" cy="1325563"/>
          </a:xfrm>
        </p:spPr>
        <p:txBody>
          <a:bodyPr>
            <a:noAutofit/>
          </a:bodyPr>
          <a:lstStyle>
            <a:lvl1pPr algn="ctr">
              <a:defRPr sz="5400">
                <a:solidFill>
                  <a:schemeClr val="tx1"/>
                </a:solidFill>
              </a:defRPr>
            </a:lvl1pPr>
          </a:lstStyle>
          <a:p>
            <a:r>
              <a:rPr lang="nb-NO"/>
              <a:t>Klikk for å redigere tittelstil</a:t>
            </a:r>
          </a:p>
        </p:txBody>
      </p:sp>
    </p:spTree>
    <p:extLst>
      <p:ext uri="{BB962C8B-B14F-4D97-AF65-F5344CB8AC3E}">
        <p14:creationId xmlns:p14="http://schemas.microsoft.com/office/powerpoint/2010/main" val="380620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theme" Target="../theme/theme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B391C282-E515-0F4D-B0EB-DD11A8FEB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8" name="Plassholder for tekst 2">
            <a:extLst>
              <a:ext uri="{FF2B5EF4-FFF2-40B4-BE49-F238E27FC236}">
                <a16:creationId xmlns:a16="http://schemas.microsoft.com/office/drawing/2014/main" id="{1BD14F5D-FAA8-6942-9AAD-0DD9E3AB3C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334112976"/>
      </p:ext>
    </p:extLst>
  </p:cSld>
  <p:clrMap bg1="lt1" tx1="dk1" bg2="lt2" tx2="dk2" accent1="accent1" accent2="accent2" accent3="accent3" accent4="accent4" accent5="accent5" accent6="accent6" hlink="hlink" folHlink="folHlink"/>
  <p:sldLayoutIdLst>
    <p:sldLayoutId id="2147483727" r:id="rId1"/>
    <p:sldLayoutId id="2147483690" r:id="rId2"/>
    <p:sldLayoutId id="2147483731" r:id="rId3"/>
    <p:sldLayoutId id="2147483733" r:id="rId4"/>
    <p:sldLayoutId id="2147483734" r:id="rId5"/>
    <p:sldLayoutId id="2147483693" r:id="rId6"/>
    <p:sldLayoutId id="2147483729" r:id="rId7"/>
    <p:sldLayoutId id="2147483726" r:id="rId8"/>
    <p:sldLayoutId id="2147483743" r:id="rId9"/>
    <p:sldLayoutId id="2147483732" r:id="rId10"/>
    <p:sldLayoutId id="2147483742" r:id="rId11"/>
    <p:sldLayoutId id="2147483744" r:id="rId12"/>
    <p:sldLayoutId id="2147483748" r:id="rId13"/>
    <p:sldLayoutId id="2147483749" r:id="rId14"/>
    <p:sldLayoutId id="2147483751" r:id="rId15"/>
    <p:sldLayoutId id="2147483747" r:id="rId16"/>
    <p:sldLayoutId id="2147483745" r:id="rId17"/>
    <p:sldLayoutId id="214748369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C7B6685-7470-3747-883C-4EB4D04B5B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C206F7D-A3A4-B348-ADB0-9088472E1E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629BB39-1A6D-564C-962E-1BB08F37B9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DCF6B-0DF6-CE49-A61E-0E3B8CE10BE3}" type="datetimeFigureOut">
              <a:rPr lang="nb-NO" smtClean="0"/>
              <a:t>17.02.2026</a:t>
            </a:fld>
            <a:endParaRPr lang="nb-NO"/>
          </a:p>
        </p:txBody>
      </p:sp>
      <p:sp>
        <p:nvSpPr>
          <p:cNvPr id="5" name="Plassholder for bunntekst 4">
            <a:extLst>
              <a:ext uri="{FF2B5EF4-FFF2-40B4-BE49-F238E27FC236}">
                <a16:creationId xmlns:a16="http://schemas.microsoft.com/office/drawing/2014/main" id="{8A97681F-0E6E-D444-B34E-04E74BC967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E4E2DB99-95F2-A844-ACF2-2E1AD7FD0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7BDBCB-10E9-0246-901D-B5A6580B62C4}" type="slidenum">
              <a:rPr lang="nb-NO" smtClean="0"/>
              <a:t>‹#›</a:t>
            </a:fld>
            <a:endParaRPr lang="nb-NO"/>
          </a:p>
        </p:txBody>
      </p:sp>
    </p:spTree>
    <p:extLst>
      <p:ext uri="{BB962C8B-B14F-4D97-AF65-F5344CB8AC3E}">
        <p14:creationId xmlns:p14="http://schemas.microsoft.com/office/powerpoint/2010/main" val="190393727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Lst>
  <p:txStyles>
    <p:titleStyle>
      <a:lvl1pPr algn="l" defTabSz="914400" rtl="0" eaLnBrk="1" latinLnBrk="0" hangingPunct="1">
        <a:lnSpc>
          <a:spcPct val="90000"/>
        </a:lnSpc>
        <a:spcBef>
          <a:spcPct val="0"/>
        </a:spcBef>
        <a:buNone/>
        <a:defRPr sz="4000" b="1"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94F740A7-A6A2-C344-B107-F92E509802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0D2C7B0B-0A62-7C4E-8A30-D0B2FB837A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78395A2-1F6B-3F46-891C-AD7B8A03BC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C9D32-8F3C-234D-B71E-012D882657E1}" type="datetimeFigureOut">
              <a:rPr lang="nb-NO" smtClean="0"/>
              <a:t>17.02.2026</a:t>
            </a:fld>
            <a:endParaRPr lang="nb-NO"/>
          </a:p>
        </p:txBody>
      </p:sp>
      <p:sp>
        <p:nvSpPr>
          <p:cNvPr id="5" name="Plassholder for bunntekst 4">
            <a:extLst>
              <a:ext uri="{FF2B5EF4-FFF2-40B4-BE49-F238E27FC236}">
                <a16:creationId xmlns:a16="http://schemas.microsoft.com/office/drawing/2014/main" id="{9A95C366-1A03-234A-BB14-DECBE94BE1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F5E1F7E3-400F-8541-982B-8BE224B451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8AFA5-7118-9641-AABC-2EAD013992B0}" type="slidenum">
              <a:rPr lang="nb-NO" smtClean="0"/>
              <a:t>‹#›</a:t>
            </a:fld>
            <a:endParaRPr lang="nb-NO"/>
          </a:p>
        </p:txBody>
      </p:sp>
    </p:spTree>
    <p:extLst>
      <p:ext uri="{BB962C8B-B14F-4D97-AF65-F5344CB8AC3E}">
        <p14:creationId xmlns:p14="http://schemas.microsoft.com/office/powerpoint/2010/main" val="248901014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Lst>
  <p:txStyles>
    <p:titleStyle>
      <a:lvl1pPr algn="l" defTabSz="914400" rtl="0" eaLnBrk="1" latinLnBrk="0" hangingPunct="1">
        <a:lnSpc>
          <a:spcPct val="90000"/>
        </a:lnSpc>
        <a:spcBef>
          <a:spcPct val="0"/>
        </a:spcBef>
        <a:buNone/>
        <a:defRPr sz="4000" b="1"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B391C282-E515-0F4D-B0EB-DD11A8FEB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8" name="Plassholder for tekst 2">
            <a:extLst>
              <a:ext uri="{FF2B5EF4-FFF2-40B4-BE49-F238E27FC236}">
                <a16:creationId xmlns:a16="http://schemas.microsoft.com/office/drawing/2014/main" id="{1BD14F5D-FAA8-6942-9AAD-0DD9E3AB3C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3187791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2D00E3-2C07-7F49-90FE-0E16CC15D9BE}"/>
              </a:ext>
            </a:extLst>
          </p:cNvPr>
          <p:cNvSpPr>
            <a:spLocks noGrp="1"/>
          </p:cNvSpPr>
          <p:nvPr>
            <p:ph type="title"/>
          </p:nvPr>
        </p:nvSpPr>
        <p:spPr/>
        <p:txBody>
          <a:bodyPr/>
          <a:lstStyle/>
          <a:p>
            <a:r>
              <a:rPr lang="nb-NO" dirty="0"/>
              <a:t>Frelsesarmeen</a:t>
            </a:r>
            <a:r>
              <a:rPr lang="nb-NO" b="0" dirty="0"/>
              <a:t>​</a:t>
            </a:r>
            <a:endParaRPr lang="nb-NO" dirty="0"/>
          </a:p>
        </p:txBody>
      </p:sp>
      <p:sp>
        <p:nvSpPr>
          <p:cNvPr id="3" name="Plassholder for tekst 2">
            <a:extLst>
              <a:ext uri="{FF2B5EF4-FFF2-40B4-BE49-F238E27FC236}">
                <a16:creationId xmlns:a16="http://schemas.microsoft.com/office/drawing/2014/main" id="{BE0B2917-1CD1-A547-8F34-EEEFF36A0D1C}"/>
              </a:ext>
            </a:extLst>
          </p:cNvPr>
          <p:cNvSpPr>
            <a:spLocks noGrp="1"/>
          </p:cNvSpPr>
          <p:nvPr>
            <p:ph type="body" idx="1"/>
          </p:nvPr>
        </p:nvSpPr>
        <p:spPr/>
        <p:txBody>
          <a:bodyPr vert="horz" lIns="91440" tIns="45720" rIns="91440" bIns="45720" rtlCol="0" anchor="t">
            <a:normAutofit/>
          </a:bodyPr>
          <a:lstStyle/>
          <a:p>
            <a:r>
              <a:rPr lang="nb-NO" dirty="0">
                <a:latin typeface="Calibri"/>
                <a:ea typeface="Calibri"/>
                <a:cs typeface="Calibri"/>
              </a:rPr>
              <a:t>Kirke, organisasjon og bevegelse</a:t>
            </a:r>
          </a:p>
        </p:txBody>
      </p:sp>
    </p:spTree>
    <p:extLst>
      <p:ext uri="{BB962C8B-B14F-4D97-AF65-F5344CB8AC3E}">
        <p14:creationId xmlns:p14="http://schemas.microsoft.com/office/powerpoint/2010/main" val="161093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CD3F2-F78A-9961-50A5-EB2CCC50C5B2}"/>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2D9C300E-1519-66EB-E370-182A41141560}"/>
              </a:ext>
            </a:extLst>
          </p:cNvPr>
          <p:cNvSpPr>
            <a:spLocks noGrp="1"/>
          </p:cNvSpPr>
          <p:nvPr>
            <p:ph type="title"/>
          </p:nvPr>
        </p:nvSpPr>
        <p:spPr>
          <a:xfrm>
            <a:off x="247254" y="3579311"/>
            <a:ext cx="5549608" cy="1325563"/>
          </a:xfrm>
        </p:spPr>
        <p:txBody>
          <a:bodyPr/>
          <a:lstStyle/>
          <a:p>
            <a:pPr>
              <a:lnSpc>
                <a:spcPct val="100000"/>
              </a:lnSpc>
              <a:spcBef>
                <a:spcPts val="0"/>
              </a:spcBef>
              <a:defRPr/>
            </a:pPr>
            <a:r>
              <a:rPr lang="nb-NO" sz="2800" dirty="0">
                <a:latin typeface="+mn-lt"/>
              </a:rPr>
              <a:t>Internasjonal solidaritet</a:t>
            </a:r>
            <a:br>
              <a:rPr lang="nb-NO" sz="2400" dirty="0">
                <a:latin typeface="+mn-lt"/>
              </a:rPr>
            </a:br>
            <a:br>
              <a:rPr lang="nb-NO" sz="2400" dirty="0">
                <a:latin typeface="+mn-lt"/>
              </a:rPr>
            </a:br>
            <a:r>
              <a:rPr lang="nb-NO" sz="2400" b="0" dirty="0">
                <a:latin typeface="+mn-lt"/>
              </a:rPr>
              <a:t>Norge er et av de landene i Frelsesarmeen som gir et betydelig bidrag til videreutviklingen av arbeidet internasjonalt. </a:t>
            </a:r>
            <a:br>
              <a:rPr lang="nb-NO" sz="2400" b="0" dirty="0">
                <a:latin typeface="+mn-lt"/>
              </a:rPr>
            </a:br>
            <a:br>
              <a:rPr lang="nb-NO" sz="2400" b="0" dirty="0">
                <a:latin typeface="+mn-lt"/>
              </a:rPr>
            </a:br>
            <a:r>
              <a:rPr lang="nb-NO" sz="2400" b="0" dirty="0">
                <a:latin typeface="+mn-lt"/>
              </a:rPr>
              <a:t>Alle prosjekter er basert på behov i lokalsamfunnet og troen på at alle mennesker er like verdifulle.</a:t>
            </a:r>
            <a:br>
              <a:rPr lang="nb-NO" sz="2400" b="0" dirty="0"/>
            </a:br>
            <a:br>
              <a:rPr lang="nb-NO" sz="2400" b="0" dirty="0">
                <a:latin typeface="+mn-lt"/>
              </a:rPr>
            </a:br>
            <a:br>
              <a:rPr lang="nb-NO" sz="2400" dirty="0">
                <a:latin typeface="+mn-lt"/>
              </a:rPr>
            </a:br>
            <a:br>
              <a:rPr lang="nb-NO" sz="2400" dirty="0">
                <a:latin typeface="+mn-lt"/>
              </a:rPr>
            </a:br>
            <a:br>
              <a:rPr lang="nb-NO" sz="2400" dirty="0">
                <a:latin typeface="+mn-lt"/>
              </a:rPr>
            </a:br>
            <a:endParaRPr lang="nb-NO" sz="2400" b="0" dirty="0">
              <a:latin typeface="+mn-lt"/>
            </a:endParaRPr>
          </a:p>
        </p:txBody>
      </p:sp>
      <p:pic>
        <p:nvPicPr>
          <p:cNvPr id="6" name="Plassholder for innhold 5" descr="Et bilde som inneholder person, klær, Menneskeansikt, innendørs&#10;&#10;KI-generert innhold kan være feil.">
            <a:extLst>
              <a:ext uri="{FF2B5EF4-FFF2-40B4-BE49-F238E27FC236}">
                <a16:creationId xmlns:a16="http://schemas.microsoft.com/office/drawing/2014/main" id="{FBF211AB-D350-6F49-873B-9C25D9236FFA}"/>
              </a:ext>
            </a:extLst>
          </p:cNvPr>
          <p:cNvPicPr>
            <a:picLocks noGrp="1" noChangeAspect="1"/>
          </p:cNvPicPr>
          <p:nvPr>
            <p:ph sz="quarter" idx="11"/>
          </p:nvPr>
        </p:nvPicPr>
        <p:blipFill>
          <a:blip r:embed="rId3"/>
          <a:stretch>
            <a:fillRect/>
          </a:stretch>
        </p:blipFill>
        <p:spPr>
          <a:xfrm>
            <a:off x="7327966" y="1307431"/>
            <a:ext cx="3588695" cy="1657635"/>
          </a:xfrm>
        </p:spPr>
      </p:pic>
      <p:pic>
        <p:nvPicPr>
          <p:cNvPr id="9" name="Bilde 8" descr="Et bilde som inneholder person, klær, Menneskeansikt, innendørs&#10;&#10;KI-generert innhold kan være feil.">
            <a:extLst>
              <a:ext uri="{FF2B5EF4-FFF2-40B4-BE49-F238E27FC236}">
                <a16:creationId xmlns:a16="http://schemas.microsoft.com/office/drawing/2014/main" id="{5FE69E4D-A7AE-61BB-738F-560DE998D4A3}"/>
              </a:ext>
            </a:extLst>
          </p:cNvPr>
          <p:cNvPicPr>
            <a:picLocks noChangeAspect="1"/>
          </p:cNvPicPr>
          <p:nvPr/>
        </p:nvPicPr>
        <p:blipFill>
          <a:blip r:embed="rId4"/>
          <a:stretch>
            <a:fillRect/>
          </a:stretch>
        </p:blipFill>
        <p:spPr>
          <a:xfrm>
            <a:off x="7336414" y="3312695"/>
            <a:ext cx="3580247" cy="3031958"/>
          </a:xfrm>
          <a:prstGeom prst="rect">
            <a:avLst/>
          </a:prstGeom>
        </p:spPr>
      </p:pic>
    </p:spTree>
    <p:extLst>
      <p:ext uri="{BB962C8B-B14F-4D97-AF65-F5344CB8AC3E}">
        <p14:creationId xmlns:p14="http://schemas.microsoft.com/office/powerpoint/2010/main" val="3855538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93754-BEE5-59F9-0CD6-764E808771A8}"/>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A5EA47F5-01AA-01E3-8C06-739C9C677FD8}"/>
              </a:ext>
            </a:extLst>
          </p:cNvPr>
          <p:cNvSpPr>
            <a:spLocks noGrp="1"/>
          </p:cNvSpPr>
          <p:nvPr>
            <p:ph type="title"/>
          </p:nvPr>
        </p:nvSpPr>
        <p:spPr>
          <a:xfrm>
            <a:off x="6321070" y="3276600"/>
            <a:ext cx="5549608" cy="1325563"/>
          </a:xfrm>
        </p:spPr>
        <p:txBody>
          <a:bodyPr/>
          <a:lstStyle/>
          <a:p>
            <a:r>
              <a:rPr lang="nb-NO" sz="2800" dirty="0" err="1">
                <a:latin typeface="+mn-lt"/>
              </a:rPr>
              <a:t>Others</a:t>
            </a:r>
            <a:br>
              <a:rPr lang="nb-NO" sz="2400" b="0" dirty="0">
                <a:latin typeface="+mn-lt"/>
              </a:rPr>
            </a:br>
            <a:br>
              <a:rPr lang="nb-NO" sz="2400" b="0" dirty="0">
                <a:latin typeface="+mn-lt"/>
              </a:rPr>
            </a:br>
            <a:r>
              <a:rPr lang="nb-NO" sz="2400" b="0" dirty="0" err="1">
                <a:latin typeface="+mn-lt"/>
              </a:rPr>
              <a:t>Others</a:t>
            </a:r>
            <a:r>
              <a:rPr lang="nb-NO" sz="2400" b="0" dirty="0">
                <a:latin typeface="+mn-lt"/>
              </a:rPr>
              <a:t> er Frelsesarmeens konsept for etisk og rettferdig handel og har som oppgave å skape arbeidsplasser for mennesker som befinner seg i en vanskelig økonomisk situasjon.</a:t>
            </a:r>
            <a:br>
              <a:rPr lang="nb-NO" sz="2400" b="0" dirty="0">
                <a:latin typeface="+mn-lt"/>
              </a:rPr>
            </a:br>
            <a:br>
              <a:rPr lang="nb-NO" sz="2400" b="0" dirty="0">
                <a:latin typeface="+mn-lt"/>
              </a:rPr>
            </a:br>
            <a:r>
              <a:rPr lang="nb-NO" sz="2400" b="0" dirty="0">
                <a:latin typeface="+mn-lt"/>
              </a:rPr>
              <a:t>Konseptet støtter for tiden over 1 000 produsenter i Bangladesh og Kenya. </a:t>
            </a:r>
            <a:br>
              <a:rPr lang="nb-NO" sz="2400" b="0" dirty="0">
                <a:latin typeface="+mn-lt"/>
              </a:rPr>
            </a:br>
            <a:br>
              <a:rPr lang="nb-NO" sz="2400" b="0" dirty="0">
                <a:latin typeface="+mn-lt"/>
              </a:rPr>
            </a:br>
            <a:r>
              <a:rPr lang="nb-NO" sz="2400" b="0" dirty="0">
                <a:latin typeface="+mn-lt"/>
              </a:rPr>
              <a:t>https://others.no/</a:t>
            </a:r>
            <a:br>
              <a:rPr lang="nb-NO" sz="2400" b="0" dirty="0"/>
            </a:br>
            <a:br>
              <a:rPr lang="nb-NO" sz="2400" b="0" dirty="0">
                <a:latin typeface="+mn-lt"/>
              </a:rPr>
            </a:br>
            <a:br>
              <a:rPr lang="nb-NO" sz="2400" b="0" dirty="0">
                <a:latin typeface="+mn-lt"/>
              </a:rPr>
            </a:br>
            <a:endParaRPr lang="nb-NO" sz="2400" b="0" dirty="0">
              <a:latin typeface="+mn-lt"/>
            </a:endParaRPr>
          </a:p>
        </p:txBody>
      </p:sp>
      <p:sp>
        <p:nvSpPr>
          <p:cNvPr id="8" name="AutoShape 2" descr="Homepage">
            <a:extLst>
              <a:ext uri="{FF2B5EF4-FFF2-40B4-BE49-F238E27FC236}">
                <a16:creationId xmlns:a16="http://schemas.microsoft.com/office/drawing/2014/main" id="{E28F60C2-CBE2-73F5-EF7A-2CCD7D4614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6" name="Bilde 5" descr="Et bilde som inneholder tekst, Menneskeansikt, smil, person&#10;&#10;KI-generert innhold kan være feil.">
            <a:extLst>
              <a:ext uri="{FF2B5EF4-FFF2-40B4-BE49-F238E27FC236}">
                <a16:creationId xmlns:a16="http://schemas.microsoft.com/office/drawing/2014/main" id="{AA7041D0-8489-B3E0-F214-3A0B1CFFCE93}"/>
              </a:ext>
            </a:extLst>
          </p:cNvPr>
          <p:cNvPicPr>
            <a:picLocks noChangeAspect="1"/>
          </p:cNvPicPr>
          <p:nvPr/>
        </p:nvPicPr>
        <p:blipFill>
          <a:blip r:embed="rId3"/>
          <a:stretch>
            <a:fillRect/>
          </a:stretch>
        </p:blipFill>
        <p:spPr>
          <a:xfrm>
            <a:off x="499156" y="493295"/>
            <a:ext cx="5025985" cy="3088105"/>
          </a:xfrm>
          <a:prstGeom prst="rect">
            <a:avLst/>
          </a:prstGeom>
        </p:spPr>
      </p:pic>
      <p:pic>
        <p:nvPicPr>
          <p:cNvPr id="9" name="Bilde 8" descr="Et bilde som inneholder ball, sportsutstyr, egg, fotball&#10;&#10;KI-generert innhold kan være feil.">
            <a:extLst>
              <a:ext uri="{FF2B5EF4-FFF2-40B4-BE49-F238E27FC236}">
                <a16:creationId xmlns:a16="http://schemas.microsoft.com/office/drawing/2014/main" id="{A4EBFA78-0DE8-443D-AED7-90F034FD8AEF}"/>
              </a:ext>
            </a:extLst>
          </p:cNvPr>
          <p:cNvPicPr>
            <a:picLocks noChangeAspect="1"/>
          </p:cNvPicPr>
          <p:nvPr/>
        </p:nvPicPr>
        <p:blipFill>
          <a:blip r:embed="rId4"/>
          <a:srcRect l="11644" t="23742" r="10767" b="23626"/>
          <a:stretch>
            <a:fillRect/>
          </a:stretch>
        </p:blipFill>
        <p:spPr>
          <a:xfrm>
            <a:off x="972399" y="3815758"/>
            <a:ext cx="4056802" cy="2753484"/>
          </a:xfrm>
          <a:prstGeom prst="rect">
            <a:avLst/>
          </a:prstGeom>
        </p:spPr>
      </p:pic>
    </p:spTree>
    <p:extLst>
      <p:ext uri="{BB962C8B-B14F-4D97-AF65-F5344CB8AC3E}">
        <p14:creationId xmlns:p14="http://schemas.microsoft.com/office/powerpoint/2010/main" val="429186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6FB92-94DD-EFD4-D547-CEFB6CB5121C}"/>
            </a:ext>
          </a:extLst>
        </p:cNvPr>
        <p:cNvGrpSpPr/>
        <p:nvPr/>
      </p:nvGrpSpPr>
      <p:grpSpPr>
        <a:xfrm>
          <a:off x="0" y="0"/>
          <a:ext cx="0" cy="0"/>
          <a:chOff x="0" y="0"/>
          <a:chExt cx="0" cy="0"/>
        </a:xfrm>
      </p:grpSpPr>
      <p:sp>
        <p:nvSpPr>
          <p:cNvPr id="8" name="Tittel 7">
            <a:extLst>
              <a:ext uri="{FF2B5EF4-FFF2-40B4-BE49-F238E27FC236}">
                <a16:creationId xmlns:a16="http://schemas.microsoft.com/office/drawing/2014/main" id="{83EF553B-0DBD-EFAA-FA53-0D9DE734CD84}"/>
              </a:ext>
            </a:extLst>
          </p:cNvPr>
          <p:cNvSpPr>
            <a:spLocks noGrp="1"/>
          </p:cNvSpPr>
          <p:nvPr>
            <p:ph type="title"/>
          </p:nvPr>
        </p:nvSpPr>
        <p:spPr>
          <a:xfrm>
            <a:off x="611909" y="5282076"/>
            <a:ext cx="7570799" cy="1325563"/>
          </a:xfrm>
        </p:spPr>
        <p:txBody>
          <a:bodyPr anchor="ctr">
            <a:normAutofit/>
          </a:bodyPr>
          <a:lstStyle/>
          <a:p>
            <a:pPr lvl="0" eaLnBrk="0" fontAlgn="base" hangingPunct="0">
              <a:spcAft>
                <a:spcPct val="0"/>
              </a:spcAft>
            </a:pPr>
            <a:r>
              <a:rPr lang="nb-NO" dirty="0" err="1"/>
              <a:t>Organsering</a:t>
            </a:r>
            <a:endParaRPr lang="nb-NO" dirty="0"/>
          </a:p>
        </p:txBody>
      </p:sp>
      <p:sp>
        <p:nvSpPr>
          <p:cNvPr id="2055" name="Text Placeholder 3">
            <a:extLst>
              <a:ext uri="{FF2B5EF4-FFF2-40B4-BE49-F238E27FC236}">
                <a16:creationId xmlns:a16="http://schemas.microsoft.com/office/drawing/2014/main" id="{9D258F22-7FF1-0282-4B86-7C9BD25592A6}"/>
              </a:ext>
            </a:extLst>
          </p:cNvPr>
          <p:cNvSpPr>
            <a:spLocks noGrp="1"/>
          </p:cNvSpPr>
          <p:nvPr>
            <p:ph type="body" sz="quarter" idx="13"/>
          </p:nvPr>
        </p:nvSpPr>
        <p:spPr>
          <a:xfrm>
            <a:off x="8357936" y="5281613"/>
            <a:ext cx="3222153" cy="1325563"/>
          </a:xfrm>
        </p:spPr>
        <p:txBody>
          <a:bodyPr/>
          <a:lstStyle/>
          <a:p>
            <a:endParaRPr lang="en-US" dirty="0"/>
          </a:p>
        </p:txBody>
      </p:sp>
      <p:pic>
        <p:nvPicPr>
          <p:cNvPr id="3074" name="Picture 2">
            <a:extLst>
              <a:ext uri="{FF2B5EF4-FFF2-40B4-BE49-F238E27FC236}">
                <a16:creationId xmlns:a16="http://schemas.microsoft.com/office/drawing/2014/main" id="{442ADC94-199A-B153-6C12-50637D3C1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000" y="128337"/>
            <a:ext cx="8856000" cy="499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865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6FF16-CDB7-53BE-98A2-FA5ADE7A2F32}"/>
            </a:ext>
          </a:extLst>
        </p:cNvPr>
        <p:cNvGrpSpPr/>
        <p:nvPr/>
      </p:nvGrpSpPr>
      <p:grpSpPr>
        <a:xfrm>
          <a:off x="0" y="0"/>
          <a:ext cx="0" cy="0"/>
          <a:chOff x="0" y="0"/>
          <a:chExt cx="0" cy="0"/>
        </a:xfrm>
      </p:grpSpPr>
      <p:sp>
        <p:nvSpPr>
          <p:cNvPr id="8" name="Tittel 7">
            <a:extLst>
              <a:ext uri="{FF2B5EF4-FFF2-40B4-BE49-F238E27FC236}">
                <a16:creationId xmlns:a16="http://schemas.microsoft.com/office/drawing/2014/main" id="{C3809212-A60B-E8D8-112B-EF31D190BDCD}"/>
              </a:ext>
            </a:extLst>
          </p:cNvPr>
          <p:cNvSpPr>
            <a:spLocks noGrp="1"/>
          </p:cNvSpPr>
          <p:nvPr>
            <p:ph type="title"/>
          </p:nvPr>
        </p:nvSpPr>
        <p:spPr>
          <a:xfrm>
            <a:off x="611909" y="5282076"/>
            <a:ext cx="7570799" cy="1325563"/>
          </a:xfrm>
        </p:spPr>
        <p:txBody>
          <a:bodyPr anchor="ctr">
            <a:normAutofit/>
          </a:bodyPr>
          <a:lstStyle/>
          <a:p>
            <a:pPr lvl="0" eaLnBrk="0" fontAlgn="base" hangingPunct="0">
              <a:spcAft>
                <a:spcPct val="0"/>
              </a:spcAft>
            </a:pPr>
            <a:r>
              <a:rPr lang="nb-NO" dirty="0"/>
              <a:t>Hovedstyret</a:t>
            </a:r>
          </a:p>
        </p:txBody>
      </p:sp>
      <p:sp>
        <p:nvSpPr>
          <p:cNvPr id="2055" name="Text Placeholder 3">
            <a:extLst>
              <a:ext uri="{FF2B5EF4-FFF2-40B4-BE49-F238E27FC236}">
                <a16:creationId xmlns:a16="http://schemas.microsoft.com/office/drawing/2014/main" id="{69F892E1-FAC8-76E8-151F-8E6E7DF3B979}"/>
              </a:ext>
            </a:extLst>
          </p:cNvPr>
          <p:cNvSpPr>
            <a:spLocks noGrp="1"/>
          </p:cNvSpPr>
          <p:nvPr>
            <p:ph type="body" sz="quarter" idx="13"/>
          </p:nvPr>
        </p:nvSpPr>
        <p:spPr>
          <a:xfrm>
            <a:off x="8357936" y="5281613"/>
            <a:ext cx="3222153" cy="1325563"/>
          </a:xfrm>
        </p:spPr>
        <p:txBody>
          <a:bodyPr/>
          <a:lstStyle/>
          <a:p>
            <a:endParaRPr lang="en-US" dirty="0"/>
          </a:p>
        </p:txBody>
      </p:sp>
      <p:pic>
        <p:nvPicPr>
          <p:cNvPr id="10" name="Bilde 9" descr="Et bilde som inneholder Menneskeansikt, tekst, person, smil&#10;&#10;KI-generert innhold kan være feil.">
            <a:extLst>
              <a:ext uri="{FF2B5EF4-FFF2-40B4-BE49-F238E27FC236}">
                <a16:creationId xmlns:a16="http://schemas.microsoft.com/office/drawing/2014/main" id="{C7156D45-5890-7BCC-AF62-0153EDB38C6E}"/>
              </a:ext>
            </a:extLst>
          </p:cNvPr>
          <p:cNvPicPr>
            <a:picLocks noChangeAspect="1"/>
          </p:cNvPicPr>
          <p:nvPr/>
        </p:nvPicPr>
        <p:blipFill>
          <a:blip r:embed="rId3"/>
          <a:stretch>
            <a:fillRect/>
          </a:stretch>
        </p:blipFill>
        <p:spPr>
          <a:xfrm>
            <a:off x="1739308" y="0"/>
            <a:ext cx="8713383" cy="5114512"/>
          </a:xfrm>
          <a:prstGeom prst="rect">
            <a:avLst/>
          </a:prstGeom>
        </p:spPr>
      </p:pic>
    </p:spTree>
    <p:extLst>
      <p:ext uri="{BB962C8B-B14F-4D97-AF65-F5344CB8AC3E}">
        <p14:creationId xmlns:p14="http://schemas.microsoft.com/office/powerpoint/2010/main" val="13328570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495EF68-6C68-F34C-8692-0958C26987B1}"/>
              </a:ext>
            </a:extLst>
          </p:cNvPr>
          <p:cNvSpPr>
            <a:spLocks noGrp="1"/>
          </p:cNvSpPr>
          <p:nvPr>
            <p:ph sz="quarter" idx="11"/>
          </p:nvPr>
        </p:nvSpPr>
        <p:spPr>
          <a:xfrm>
            <a:off x="6749328" y="914400"/>
            <a:ext cx="4837471" cy="5301916"/>
          </a:xfrm>
        </p:spPr>
        <p:txBody>
          <a:bodyPr>
            <a:normAutofit fontScale="92500" lnSpcReduction="20000"/>
          </a:bodyPr>
          <a:lstStyle/>
          <a:p>
            <a:pPr marL="0" indent="0" algn="ctr">
              <a:buNone/>
            </a:pPr>
            <a:endParaRPr lang="nb-NO" b="1" dirty="0">
              <a:latin typeface="+mn-lt"/>
            </a:endParaRPr>
          </a:p>
          <a:p>
            <a:pPr marL="0" indent="0" algn="ctr">
              <a:buNone/>
            </a:pPr>
            <a:r>
              <a:rPr lang="nb-NO" b="1" dirty="0">
                <a:latin typeface="+mn-lt"/>
              </a:rPr>
              <a:t> </a:t>
            </a:r>
            <a:r>
              <a:rPr lang="nb-NO" sz="3000" b="1" dirty="0">
                <a:latin typeface="+mn-lt"/>
              </a:rPr>
              <a:t>Strategien bak det hele</a:t>
            </a:r>
            <a:endParaRPr lang="nb-NO" b="1" dirty="0">
              <a:latin typeface="+mn-lt"/>
            </a:endParaRPr>
          </a:p>
          <a:p>
            <a:pPr marL="0" indent="0" algn="ctr" fontAlgn="base">
              <a:buNone/>
            </a:pPr>
            <a:endParaRPr lang="nb-NO" dirty="0">
              <a:latin typeface="+mn-lt"/>
            </a:endParaRPr>
          </a:p>
          <a:p>
            <a:pPr marL="0" indent="0">
              <a:buNone/>
            </a:pPr>
            <a:r>
              <a:rPr lang="nb-NO" sz="2600" dirty="0">
                <a:latin typeface="+mn-lt"/>
              </a:rPr>
              <a:t>Frelsesarmeens strategi gjelder alle – og vi skal sammen utføre Frelsesarmeens oppdrag. Hver på vår post. Alle er like viktige. Vi trenger alle – og vi trenger å samarbeide for å lykkes. </a:t>
            </a:r>
          </a:p>
          <a:p>
            <a:pPr marL="0" indent="0">
              <a:buNone/>
            </a:pPr>
            <a:r>
              <a:rPr lang="nb-NO" sz="2600" dirty="0">
                <a:latin typeface="+mn-lt"/>
              </a:rPr>
              <a:t> </a:t>
            </a:r>
          </a:p>
          <a:p>
            <a:pPr marL="0" indent="0">
              <a:buNone/>
            </a:pPr>
            <a:r>
              <a:rPr lang="nb-NO" sz="2600" dirty="0">
                <a:latin typeface="+mn-lt"/>
              </a:rPr>
              <a:t>Vi har mulighet til både å forstå – og til å gjøre Frelsesarmeen relevant for vår tid. Som kristen kirke, organisasjon og bevegelse.</a:t>
            </a:r>
          </a:p>
          <a:p>
            <a:pPr marL="0" indent="0" fontAlgn="base">
              <a:buNone/>
            </a:pPr>
            <a:endParaRPr lang="nb-NO" dirty="0"/>
          </a:p>
        </p:txBody>
      </p:sp>
      <p:pic>
        <p:nvPicPr>
          <p:cNvPr id="4098" name="Picture 2">
            <a:extLst>
              <a:ext uri="{FF2B5EF4-FFF2-40B4-BE49-F238E27FC236}">
                <a16:creationId xmlns:a16="http://schemas.microsoft.com/office/drawing/2014/main" id="{49D47DA5-34AB-91E9-FE43-EC7A51D85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742" y="2101516"/>
            <a:ext cx="4429507" cy="2919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A595F-6121-182F-A08E-D3CB3AE889EC}"/>
            </a:ext>
          </a:extLst>
        </p:cNvPr>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B87AEC1-1BFC-9286-A28E-40EC81BF3537}"/>
              </a:ext>
            </a:extLst>
          </p:cNvPr>
          <p:cNvSpPr>
            <a:spLocks noGrp="1"/>
          </p:cNvSpPr>
          <p:nvPr>
            <p:ph sz="quarter" idx="11"/>
          </p:nvPr>
        </p:nvSpPr>
        <p:spPr>
          <a:xfrm>
            <a:off x="6749328" y="665747"/>
            <a:ext cx="4837471" cy="5301916"/>
          </a:xfrm>
        </p:spPr>
        <p:txBody>
          <a:bodyPr>
            <a:normAutofit/>
          </a:bodyPr>
          <a:lstStyle/>
          <a:p>
            <a:pPr marL="0" indent="0" algn="ctr">
              <a:buNone/>
            </a:pPr>
            <a:endParaRPr lang="nb-NO" b="1" dirty="0">
              <a:latin typeface="+mn-lt"/>
            </a:endParaRPr>
          </a:p>
          <a:p>
            <a:pPr marL="0" indent="0" algn="ctr">
              <a:buNone/>
            </a:pPr>
            <a:r>
              <a:rPr lang="nb-NO" b="1" dirty="0">
                <a:latin typeface="+mn-lt"/>
                <a:ea typeface="Garamond" charset="0"/>
                <a:cs typeface="Garamond" charset="0"/>
              </a:rPr>
              <a:t>Alle er velkommen som medlem i Frelsesarmeen!</a:t>
            </a:r>
          </a:p>
          <a:p>
            <a:pPr marL="0" indent="0" algn="ctr">
              <a:buNone/>
            </a:pPr>
            <a:endParaRPr lang="nb-NO" sz="2400" b="1" dirty="0">
              <a:latin typeface="+mn-lt"/>
            </a:endParaRPr>
          </a:p>
          <a:p>
            <a:pPr marL="0" indent="0" algn="ctr">
              <a:lnSpc>
                <a:spcPct val="150000"/>
              </a:lnSpc>
              <a:buNone/>
            </a:pPr>
            <a:r>
              <a:rPr lang="nb-NO" sz="2400" dirty="0">
                <a:latin typeface="+mn-lt"/>
                <a:ea typeface="Garamond" charset="0"/>
                <a:cs typeface="Garamond" charset="0"/>
              </a:rPr>
              <a:t>Medlem av Trossamfunnet Frelsesarmeen</a:t>
            </a:r>
          </a:p>
          <a:p>
            <a:pPr marL="0" indent="0" algn="ctr">
              <a:lnSpc>
                <a:spcPct val="150000"/>
              </a:lnSpc>
              <a:buNone/>
            </a:pPr>
            <a:r>
              <a:rPr lang="nb-NO" sz="2400" dirty="0">
                <a:latin typeface="+mn-lt"/>
              </a:rPr>
              <a:t>Tilhørig i Frelsesarmeen</a:t>
            </a:r>
          </a:p>
          <a:p>
            <a:pPr marL="0" indent="0" algn="ctr">
              <a:lnSpc>
                <a:spcPct val="150000"/>
              </a:lnSpc>
              <a:buNone/>
            </a:pPr>
            <a:r>
              <a:rPr lang="nb-NO" sz="2400" dirty="0">
                <a:latin typeface="+mn-lt"/>
              </a:rPr>
              <a:t>Soldat i Frelsesarmeen</a:t>
            </a:r>
          </a:p>
          <a:p>
            <a:pPr marL="0" indent="0" fontAlgn="base">
              <a:buNone/>
            </a:pPr>
            <a:endParaRPr lang="nb-NO" dirty="0"/>
          </a:p>
        </p:txBody>
      </p:sp>
      <p:pic>
        <p:nvPicPr>
          <p:cNvPr id="4" name="Bilde 3" descr="Et bilde som inneholder person, Menneskeansikt, klær, smil&#10;&#10;KI-generert innhold kan være feil.">
            <a:extLst>
              <a:ext uri="{FF2B5EF4-FFF2-40B4-BE49-F238E27FC236}">
                <a16:creationId xmlns:a16="http://schemas.microsoft.com/office/drawing/2014/main" id="{309FF453-351D-CDBA-0824-04C9AA543270}"/>
              </a:ext>
            </a:extLst>
          </p:cNvPr>
          <p:cNvPicPr>
            <a:picLocks noChangeAspect="1"/>
          </p:cNvPicPr>
          <p:nvPr/>
        </p:nvPicPr>
        <p:blipFill>
          <a:blip r:embed="rId3"/>
          <a:stretch>
            <a:fillRect/>
          </a:stretch>
        </p:blipFill>
        <p:spPr>
          <a:xfrm>
            <a:off x="1202539" y="471221"/>
            <a:ext cx="3930935" cy="5915558"/>
          </a:xfrm>
          <a:prstGeom prst="rect">
            <a:avLst/>
          </a:prstGeom>
        </p:spPr>
      </p:pic>
    </p:spTree>
    <p:extLst>
      <p:ext uri="{BB962C8B-B14F-4D97-AF65-F5344CB8AC3E}">
        <p14:creationId xmlns:p14="http://schemas.microsoft.com/office/powerpoint/2010/main" val="3124159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BFA09-42EB-58D5-F0ED-A1315040C0F9}"/>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95A4D679-D7E8-5076-01EA-7229DFD59371}"/>
              </a:ext>
            </a:extLst>
          </p:cNvPr>
          <p:cNvSpPr>
            <a:spLocks noGrp="1"/>
          </p:cNvSpPr>
          <p:nvPr>
            <p:ph type="title"/>
          </p:nvPr>
        </p:nvSpPr>
        <p:spPr>
          <a:xfrm>
            <a:off x="191107" y="2974766"/>
            <a:ext cx="5549608" cy="1325563"/>
          </a:xfrm>
        </p:spPr>
        <p:txBody>
          <a:bodyPr/>
          <a:lstStyle/>
          <a:p>
            <a:r>
              <a:rPr lang="nb-NO" sz="2800" dirty="0">
                <a:latin typeface="+mn-lt"/>
                <a:ea typeface="Calibri" panose="020F0502020204030204" pitchFamily="34" charset="0"/>
                <a:cs typeface="Calibri" panose="020F0502020204030204" pitchFamily="34" charset="0"/>
              </a:rPr>
              <a:t>Vi er der skoen trykker</a:t>
            </a:r>
            <a:br>
              <a:rPr lang="nb-NO" sz="2400" b="0" dirty="0">
                <a:latin typeface="+mn-lt"/>
                <a:ea typeface="Calibri" panose="020F0502020204030204" pitchFamily="34" charset="0"/>
                <a:cs typeface="Calibri" panose="020F0502020204030204" pitchFamily="34" charset="0"/>
              </a:rPr>
            </a:br>
            <a:br>
              <a:rPr lang="nb-NO" sz="2400" b="0" dirty="0">
                <a:latin typeface="+mn-lt"/>
                <a:ea typeface="Calibri" panose="020F0502020204030204" pitchFamily="34" charset="0"/>
                <a:cs typeface="Calibri" panose="020F0502020204030204" pitchFamily="34" charset="0"/>
              </a:rPr>
            </a:br>
            <a:r>
              <a:rPr lang="nb-NO" sz="2400" b="0" dirty="0">
                <a:latin typeface="+mn-lt"/>
              </a:rPr>
              <a:t>I over 150 år har Frelsesarmeen jobbet i samfunnets randsoner, for å avdekke behov og møte dem på best mulig måte.</a:t>
            </a:r>
            <a:br>
              <a:rPr lang="nb-NO" sz="2400" b="0" dirty="0">
                <a:latin typeface="+mn-lt"/>
              </a:rPr>
            </a:br>
            <a:br>
              <a:rPr lang="nb-NO" sz="2400" b="0" dirty="0">
                <a:latin typeface="+mn-lt"/>
              </a:rPr>
            </a:br>
            <a:r>
              <a:rPr lang="nb-NO" sz="2400" b="0" dirty="0">
                <a:latin typeface="+mn-lt"/>
              </a:rPr>
              <a:t>Frelsesarmeens innspill til stortingsperioden 2025–2029 beskriver utfordringene Frelsesarmeen ser i velferdsstaten, og med forslag til løsninger innenfor og utenfor vår tjenestekatalog.  </a:t>
            </a:r>
            <a:br>
              <a:rPr lang="nb-NO" sz="2400" dirty="0"/>
            </a:br>
            <a:br>
              <a:rPr lang="nb-NO" sz="2400" dirty="0"/>
            </a:br>
            <a:endParaRPr lang="nb-NO" sz="2400" b="0" dirty="0">
              <a:latin typeface="+mn-lt"/>
              <a:ea typeface="Calibri" panose="020F0502020204030204" pitchFamily="34" charset="0"/>
              <a:cs typeface="Calibri" panose="020F0502020204030204" pitchFamily="34" charset="0"/>
            </a:endParaRPr>
          </a:p>
        </p:txBody>
      </p:sp>
      <p:pic>
        <p:nvPicPr>
          <p:cNvPr id="7" name="Bilde 6" descr="Et bilde som inneholder person, klær, Menneskeansikt, smil&#10;&#10;KI-generert innhold kan være feil.">
            <a:extLst>
              <a:ext uri="{FF2B5EF4-FFF2-40B4-BE49-F238E27FC236}">
                <a16:creationId xmlns:a16="http://schemas.microsoft.com/office/drawing/2014/main" id="{C23069C1-BC65-A9FA-3318-8DC053EFAF04}"/>
              </a:ext>
            </a:extLst>
          </p:cNvPr>
          <p:cNvPicPr>
            <a:picLocks noChangeAspect="1"/>
          </p:cNvPicPr>
          <p:nvPr/>
        </p:nvPicPr>
        <p:blipFill>
          <a:blip r:embed="rId3"/>
          <a:srcRect t="1511"/>
          <a:stretch>
            <a:fillRect/>
          </a:stretch>
        </p:blipFill>
        <p:spPr>
          <a:xfrm>
            <a:off x="6779897" y="1098884"/>
            <a:ext cx="4719719" cy="4660231"/>
          </a:xfrm>
          <a:prstGeom prst="rect">
            <a:avLst/>
          </a:prstGeom>
        </p:spPr>
      </p:pic>
    </p:spTree>
    <p:extLst>
      <p:ext uri="{BB962C8B-B14F-4D97-AF65-F5344CB8AC3E}">
        <p14:creationId xmlns:p14="http://schemas.microsoft.com/office/powerpoint/2010/main" val="20838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6552F-8779-6EB4-AD45-00A66746652C}"/>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6B2DD218-FDB8-4043-2274-A458B31C0763}"/>
              </a:ext>
            </a:extLst>
          </p:cNvPr>
          <p:cNvSpPr>
            <a:spLocks noGrp="1"/>
          </p:cNvSpPr>
          <p:nvPr>
            <p:ph type="title"/>
          </p:nvPr>
        </p:nvSpPr>
        <p:spPr>
          <a:xfrm>
            <a:off x="6329091" y="3429000"/>
            <a:ext cx="5549608" cy="1325563"/>
          </a:xfrm>
        </p:spPr>
        <p:txBody>
          <a:bodyPr/>
          <a:lstStyle/>
          <a:p>
            <a:r>
              <a:rPr lang="nb-NO" sz="2400" b="0" dirty="0">
                <a:latin typeface="+mn-lt"/>
              </a:rPr>
              <a:t>Så lenge kvinner gråter som de gjør nå, vil jeg kjempe. </a:t>
            </a:r>
            <a:br>
              <a:rPr lang="nb-NO" sz="2400" b="0" dirty="0">
                <a:latin typeface="+mn-lt"/>
              </a:rPr>
            </a:br>
            <a:br>
              <a:rPr lang="nb-NO" sz="2400" b="0" dirty="0">
                <a:latin typeface="+mn-lt"/>
              </a:rPr>
            </a:br>
            <a:r>
              <a:rPr lang="nb-NO" sz="2400" b="0" dirty="0">
                <a:latin typeface="+mn-lt"/>
              </a:rPr>
              <a:t>Så lenge barn går sultne som de gjør nå, vil jeg kjempe. </a:t>
            </a:r>
            <a:br>
              <a:rPr lang="nb-NO" sz="2400" b="0" dirty="0">
                <a:latin typeface="+mn-lt"/>
              </a:rPr>
            </a:br>
            <a:br>
              <a:rPr lang="nb-NO" sz="2400" b="0" dirty="0">
                <a:latin typeface="+mn-lt"/>
              </a:rPr>
            </a:br>
            <a:r>
              <a:rPr lang="nb-NO" sz="2400" b="0" dirty="0">
                <a:latin typeface="+mn-lt"/>
              </a:rPr>
              <a:t>Så lenge mennesker går inn og ut av fengsel som de gjør nå, vil jeg kjempe. </a:t>
            </a:r>
            <a:br>
              <a:rPr lang="nb-NO" sz="2400" b="0" dirty="0">
                <a:latin typeface="+mn-lt"/>
              </a:rPr>
            </a:br>
            <a:br>
              <a:rPr lang="nb-NO" sz="2400" b="0" dirty="0">
                <a:latin typeface="+mn-lt"/>
              </a:rPr>
            </a:br>
            <a:r>
              <a:rPr lang="nb-NO" sz="2400" b="0" dirty="0">
                <a:latin typeface="+mn-lt"/>
              </a:rPr>
              <a:t>Så lenge noen sliter med avhengighet, så lenge det finnes en misbrukt kvinne, så lenge det finnes en sjel som lever uten Guds lys, vil jeg kjempe. </a:t>
            </a:r>
            <a:br>
              <a:rPr lang="nb-NO" sz="2400" b="0" dirty="0">
                <a:latin typeface="+mn-lt"/>
              </a:rPr>
            </a:br>
            <a:br>
              <a:rPr lang="nb-NO" sz="2400" b="0" dirty="0">
                <a:latin typeface="+mn-lt"/>
              </a:rPr>
            </a:br>
            <a:r>
              <a:rPr lang="nb-NO" sz="2400" b="0" dirty="0">
                <a:latin typeface="+mn-lt"/>
              </a:rPr>
              <a:t>Jeg vil kjempe til siste slutt. </a:t>
            </a:r>
            <a:br>
              <a:rPr lang="nb-NO" sz="2400" dirty="0">
                <a:latin typeface="+mn-lt"/>
              </a:rPr>
            </a:br>
            <a:br>
              <a:rPr lang="nb-NO" sz="2400" dirty="0">
                <a:latin typeface="+mn-lt"/>
              </a:rPr>
            </a:br>
            <a:r>
              <a:rPr lang="nb-NO" sz="2800" dirty="0">
                <a:latin typeface="+mn-lt"/>
              </a:rPr>
              <a:t>William Booth, 9. mai 1912</a:t>
            </a:r>
            <a:br>
              <a:rPr lang="nb-NO" sz="2400" b="0" dirty="0">
                <a:latin typeface="+mn-lt"/>
                <a:ea typeface="Calibri" panose="020F0502020204030204" pitchFamily="34" charset="0"/>
                <a:cs typeface="Calibri" panose="020F0502020204030204" pitchFamily="34" charset="0"/>
              </a:rPr>
            </a:br>
            <a:br>
              <a:rPr lang="nb-NO" sz="2400" b="0" dirty="0">
                <a:latin typeface="+mn-lt"/>
                <a:ea typeface="Calibri" panose="020F0502020204030204" pitchFamily="34" charset="0"/>
                <a:cs typeface="Calibri" panose="020F0502020204030204" pitchFamily="34" charset="0"/>
              </a:rPr>
            </a:br>
            <a:br>
              <a:rPr lang="nb-NO" sz="2400" b="0" dirty="0">
                <a:latin typeface="+mn-lt"/>
                <a:ea typeface="Calibri" panose="020F0502020204030204" pitchFamily="34" charset="0"/>
                <a:cs typeface="Calibri" panose="020F0502020204030204" pitchFamily="34" charset="0"/>
              </a:rPr>
            </a:br>
            <a:endParaRPr lang="nb-NO" sz="2400" b="0" dirty="0">
              <a:latin typeface="+mn-lt"/>
              <a:ea typeface="Calibri" panose="020F0502020204030204" pitchFamily="34" charset="0"/>
              <a:cs typeface="Calibri" panose="020F0502020204030204" pitchFamily="34" charset="0"/>
            </a:endParaRPr>
          </a:p>
        </p:txBody>
      </p:sp>
      <p:sp>
        <p:nvSpPr>
          <p:cNvPr id="8" name="AutoShape 2" descr="Homepage">
            <a:extLst>
              <a:ext uri="{FF2B5EF4-FFF2-40B4-BE49-F238E27FC236}">
                <a16:creationId xmlns:a16="http://schemas.microsoft.com/office/drawing/2014/main" id="{4D74498C-4CFF-18A4-9CFD-EE46AAD86BB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4" name="Bilde 3" descr="Et bilde som inneholder tekst, håndskrift, person, negl&#10;&#10;KI-generert innhold kan være feil.">
            <a:extLst>
              <a:ext uri="{FF2B5EF4-FFF2-40B4-BE49-F238E27FC236}">
                <a16:creationId xmlns:a16="http://schemas.microsoft.com/office/drawing/2014/main" id="{F3966CEE-4795-6C06-7E9D-6F5E9F13AD5B}"/>
              </a:ext>
            </a:extLst>
          </p:cNvPr>
          <p:cNvPicPr>
            <a:picLocks noChangeAspect="1"/>
          </p:cNvPicPr>
          <p:nvPr/>
        </p:nvPicPr>
        <p:blipFill>
          <a:blip r:embed="rId3"/>
          <a:stretch>
            <a:fillRect/>
          </a:stretch>
        </p:blipFill>
        <p:spPr>
          <a:xfrm>
            <a:off x="925629" y="782928"/>
            <a:ext cx="4324954" cy="5420481"/>
          </a:xfrm>
          <a:prstGeom prst="rect">
            <a:avLst/>
          </a:prstGeom>
        </p:spPr>
      </p:pic>
    </p:spTree>
    <p:extLst>
      <p:ext uri="{BB962C8B-B14F-4D97-AF65-F5344CB8AC3E}">
        <p14:creationId xmlns:p14="http://schemas.microsoft.com/office/powerpoint/2010/main" val="359798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13D8E-94EC-8090-72F5-578C075E2373}"/>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C97AAB65-2D33-9625-E237-8C35F21CB8B1}"/>
              </a:ext>
            </a:extLst>
          </p:cNvPr>
          <p:cNvSpPr>
            <a:spLocks noGrp="1" noChangeArrowheads="1"/>
          </p:cNvSpPr>
          <p:nvPr>
            <p:ph sz="quarter" idx="12"/>
          </p:nvPr>
        </p:nvSpPr>
        <p:spPr bwMode="auto">
          <a:xfrm>
            <a:off x="611909" y="753979"/>
            <a:ext cx="5556279" cy="405353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400" dirty="0">
                <a:latin typeface="+mn-lt"/>
              </a:rPr>
              <a:t>Vi håper du har blitt litt klokere, litt mer inspirert over den store sammenhengen - og at du nå føler deg mer som en del av helheten i Frelsesarmeen.</a:t>
            </a:r>
          </a:p>
          <a:p>
            <a:pPr marL="0" indent="0" fontAlgn="auto">
              <a:buNone/>
            </a:pPr>
            <a:endParaRPr lang="nb-NO" sz="2400" dirty="0">
              <a:latin typeface="+mn-lt"/>
            </a:endParaRPr>
          </a:p>
          <a:p>
            <a:pPr fontAlgn="auto"/>
            <a:r>
              <a:rPr lang="nb-NO" sz="2400" dirty="0">
                <a:latin typeface="+mn-lt"/>
              </a:rPr>
              <a:t>Hva ble du mest overrasket over når det gjelder Frelsesarmeen?</a:t>
            </a:r>
          </a:p>
          <a:p>
            <a:pPr fontAlgn="auto"/>
            <a:r>
              <a:rPr lang="nb-NO" sz="2400" dirty="0">
                <a:latin typeface="+mn-lt"/>
              </a:rPr>
              <a:t>Hva ønsker du å vite mer om?</a:t>
            </a:r>
          </a:p>
          <a:p>
            <a:pPr fontAlgn="auto"/>
            <a:r>
              <a:rPr lang="nb-NO" sz="2400" dirty="0">
                <a:latin typeface="+mn-lt"/>
              </a:rPr>
              <a:t>Ønsker du å bli medlem i Frelsesarmeen?</a:t>
            </a:r>
          </a:p>
        </p:txBody>
      </p:sp>
      <p:sp>
        <p:nvSpPr>
          <p:cNvPr id="3079" name="Title 2">
            <a:extLst>
              <a:ext uri="{FF2B5EF4-FFF2-40B4-BE49-F238E27FC236}">
                <a16:creationId xmlns:a16="http://schemas.microsoft.com/office/drawing/2014/main" id="{1E2FB3CF-7E25-982B-B18A-8DDE1BC99DAE}"/>
              </a:ext>
            </a:extLst>
          </p:cNvPr>
          <p:cNvSpPr>
            <a:spLocks noGrp="1"/>
          </p:cNvSpPr>
          <p:nvPr>
            <p:ph type="title"/>
          </p:nvPr>
        </p:nvSpPr>
        <p:spPr>
          <a:xfrm>
            <a:off x="611909" y="5282076"/>
            <a:ext cx="7700241" cy="1325563"/>
          </a:xfrm>
        </p:spPr>
        <p:txBody>
          <a:bodyPr anchor="ctr">
            <a:normAutofit/>
          </a:bodyPr>
          <a:lstStyle/>
          <a:p>
            <a:r>
              <a:rPr lang="en-US" err="1"/>
              <a:t>Refleksjon</a:t>
            </a:r>
            <a:endParaRPr lang="en-US"/>
          </a:p>
        </p:txBody>
      </p:sp>
      <p:pic>
        <p:nvPicPr>
          <p:cNvPr id="4" name="Bilde 3" descr="Et bilde som inneholder person, klær, Menneskeansikt, mann&#10;&#10;KI-generert innhold kan være feil.">
            <a:extLst>
              <a:ext uri="{FF2B5EF4-FFF2-40B4-BE49-F238E27FC236}">
                <a16:creationId xmlns:a16="http://schemas.microsoft.com/office/drawing/2014/main" id="{09E412FF-004F-AEAC-0B9A-FEFDBF3A0320}"/>
              </a:ext>
            </a:extLst>
          </p:cNvPr>
          <p:cNvPicPr>
            <a:picLocks noChangeAspect="1"/>
          </p:cNvPicPr>
          <p:nvPr/>
        </p:nvPicPr>
        <p:blipFill>
          <a:blip r:embed="rId3"/>
          <a:srcRect l="1499"/>
          <a:stretch>
            <a:fillRect/>
          </a:stretch>
        </p:blipFill>
        <p:spPr>
          <a:xfrm>
            <a:off x="6641431" y="753979"/>
            <a:ext cx="4836695" cy="3746202"/>
          </a:xfrm>
          <a:prstGeom prst="rect">
            <a:avLst/>
          </a:prstGeom>
        </p:spPr>
      </p:pic>
    </p:spTree>
    <p:extLst>
      <p:ext uri="{BB962C8B-B14F-4D97-AF65-F5344CB8AC3E}">
        <p14:creationId xmlns:p14="http://schemas.microsoft.com/office/powerpoint/2010/main" val="235129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1C3ADC-558A-9248-BE3B-AA7EC10C2639}"/>
              </a:ext>
            </a:extLst>
          </p:cNvPr>
          <p:cNvSpPr>
            <a:spLocks noGrp="1"/>
          </p:cNvSpPr>
          <p:nvPr>
            <p:ph type="title"/>
          </p:nvPr>
        </p:nvSpPr>
        <p:spPr>
          <a:xfrm>
            <a:off x="597752" y="2960951"/>
            <a:ext cx="5161364" cy="1325563"/>
          </a:xfrm>
        </p:spPr>
        <p:txBody>
          <a:bodyPr vert="horz" lIns="91440" tIns="45720" rIns="91440" bIns="45720" rtlCol="0" anchor="ctr">
            <a:noAutofit/>
          </a:bodyPr>
          <a:lstStyle/>
          <a:p>
            <a:pPr algn="l"/>
            <a:br>
              <a:rPr lang="nb-NO" sz="2400" b="0" dirty="0">
                <a:latin typeface="+mn-lt"/>
              </a:rPr>
            </a:br>
            <a:r>
              <a:rPr lang="nb-NO" sz="2400" b="0" dirty="0">
                <a:latin typeface="+mn-lt"/>
              </a:rPr>
              <a:t>Skann </a:t>
            </a:r>
            <a:r>
              <a:rPr lang="nb-NO" sz="2400" b="0" dirty="0" err="1">
                <a:latin typeface="+mn-lt"/>
              </a:rPr>
              <a:t>qr</a:t>
            </a:r>
            <a:r>
              <a:rPr lang="nb-NO" sz="2400" b="0" dirty="0">
                <a:latin typeface="+mn-lt"/>
              </a:rPr>
              <a:t>-koden hvis du </a:t>
            </a:r>
            <a:br>
              <a:rPr lang="nb-NO" sz="2400" b="0" dirty="0">
                <a:latin typeface="+mn-lt"/>
              </a:rPr>
            </a:br>
            <a:r>
              <a:rPr lang="nb-NO" sz="2400" b="0" dirty="0">
                <a:latin typeface="+mn-lt"/>
              </a:rPr>
              <a:t>vil lese hele stortingsmeldingen </a:t>
            </a:r>
            <a:br>
              <a:rPr lang="nb-NO" sz="2400" dirty="0">
                <a:latin typeface="+mn-lt"/>
              </a:rPr>
            </a:br>
            <a:r>
              <a:rPr lang="nb-NO" sz="2400" dirty="0">
                <a:latin typeface="+mn-lt"/>
              </a:rPr>
              <a:t>Der skoen trykker 2025-2029</a:t>
            </a:r>
            <a:br>
              <a:rPr lang="nb-NO" sz="2400" dirty="0">
                <a:latin typeface="+mn-lt"/>
              </a:rPr>
            </a:br>
            <a:br>
              <a:rPr lang="nb-NO" sz="2400" b="0" dirty="0">
                <a:latin typeface="+mn-lt"/>
              </a:rPr>
            </a:br>
            <a:br>
              <a:rPr lang="nb-NO" sz="2000" b="0" dirty="0">
                <a:latin typeface="+mn-lt"/>
              </a:rPr>
            </a:br>
            <a:br>
              <a:rPr lang="nb-NO" sz="2000" b="0" dirty="0">
                <a:latin typeface="+mn-lt"/>
              </a:rPr>
            </a:br>
            <a:r>
              <a:rPr lang="nb-NO" sz="2400" dirty="0">
                <a:latin typeface="+mn-lt"/>
              </a:rPr>
              <a:t>Besøk også gjerne:</a:t>
            </a:r>
            <a:br>
              <a:rPr lang="nb-NO" sz="2000" b="0" dirty="0">
                <a:latin typeface="+mn-lt"/>
              </a:rPr>
            </a:br>
            <a:r>
              <a:rPr lang="nb-NO" sz="2400" b="0" dirty="0">
                <a:latin typeface="+mn-lt"/>
              </a:rPr>
              <a:t>Nettsiden til Frelsesarmeen for mer informasjon: https://frelsesarmeen.no</a:t>
            </a:r>
            <a:br>
              <a:rPr lang="nb-NO" sz="2400" b="0" dirty="0">
                <a:latin typeface="+mn-lt"/>
              </a:rPr>
            </a:br>
            <a:br>
              <a:rPr lang="nb-NO" sz="2400" b="0" dirty="0">
                <a:latin typeface="+mn-lt"/>
              </a:rPr>
            </a:br>
            <a:r>
              <a:rPr lang="nb-NO" sz="2400" b="0" dirty="0">
                <a:latin typeface="+mn-lt"/>
              </a:rPr>
              <a:t>Perleportalen for frivillige og medlemmer: https://frelsesarmeen.no/perleportalen</a:t>
            </a:r>
            <a:br>
              <a:rPr lang="nb-NO" sz="2800" b="0" dirty="0">
                <a:latin typeface="+mn-lt"/>
              </a:rPr>
            </a:br>
            <a:br>
              <a:rPr lang="nb-NO" sz="2400" b="0" dirty="0">
                <a:latin typeface="+mn-lt"/>
              </a:rPr>
            </a:br>
            <a:endParaRPr lang="nb-NO" sz="1600" b="0" dirty="0">
              <a:latin typeface="+mn-lt"/>
            </a:endParaRPr>
          </a:p>
        </p:txBody>
      </p:sp>
      <p:pic>
        <p:nvPicPr>
          <p:cNvPr id="4" name="Bilde 3" descr="Et bilde som inneholder tekst, mønster, maske&#10;&#10;KI-generert innhold kan være feil.">
            <a:extLst>
              <a:ext uri="{FF2B5EF4-FFF2-40B4-BE49-F238E27FC236}">
                <a16:creationId xmlns:a16="http://schemas.microsoft.com/office/drawing/2014/main" id="{371DF357-646E-BDFC-E652-349C8DEFFC77}"/>
              </a:ext>
            </a:extLst>
          </p:cNvPr>
          <p:cNvPicPr>
            <a:picLocks noChangeAspect="1"/>
          </p:cNvPicPr>
          <p:nvPr/>
        </p:nvPicPr>
        <p:blipFill>
          <a:blip r:embed="rId2"/>
          <a:stretch>
            <a:fillRect/>
          </a:stretch>
        </p:blipFill>
        <p:spPr>
          <a:xfrm>
            <a:off x="6902116" y="1169068"/>
            <a:ext cx="4519863" cy="4519863"/>
          </a:xfrm>
          <a:prstGeom prst="rect">
            <a:avLst/>
          </a:prstGeom>
        </p:spPr>
      </p:pic>
    </p:spTree>
    <p:extLst>
      <p:ext uri="{BB962C8B-B14F-4D97-AF65-F5344CB8AC3E}">
        <p14:creationId xmlns:p14="http://schemas.microsoft.com/office/powerpoint/2010/main" val="380882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lassholder for innhold 2">
            <a:extLst>
              <a:ext uri="{FF2B5EF4-FFF2-40B4-BE49-F238E27FC236}">
                <a16:creationId xmlns:a16="http://schemas.microsoft.com/office/drawing/2014/main" id="{D6D92BC1-A51A-42C1-2791-F1204AA93507}"/>
              </a:ext>
            </a:extLst>
          </p:cNvPr>
          <p:cNvGraphicFramePr>
            <a:graphicFrameLocks noGrp="1"/>
          </p:cNvGraphicFramePr>
          <p:nvPr>
            <p:ph sz="quarter" idx="12"/>
            <p:extLst>
              <p:ext uri="{D42A27DB-BD31-4B8C-83A1-F6EECF244321}">
                <p14:modId xmlns:p14="http://schemas.microsoft.com/office/powerpoint/2010/main" val="2527232899"/>
              </p:ext>
            </p:extLst>
          </p:nvPr>
        </p:nvGraphicFramePr>
        <p:xfrm>
          <a:off x="2312895" y="942975"/>
          <a:ext cx="7671546" cy="4972050"/>
        </p:xfrm>
        <a:graphic>
          <a:graphicData uri="http://schemas.openxmlformats.org/drawingml/2006/table">
            <a:tbl>
              <a:tblPr/>
              <a:tblGrid>
                <a:gridCol w="1312062">
                  <a:extLst>
                    <a:ext uri="{9D8B030D-6E8A-4147-A177-3AD203B41FA5}">
                      <a16:colId xmlns:a16="http://schemas.microsoft.com/office/drawing/2014/main" val="1633532759"/>
                    </a:ext>
                  </a:extLst>
                </a:gridCol>
                <a:gridCol w="6359484">
                  <a:extLst>
                    <a:ext uri="{9D8B030D-6E8A-4147-A177-3AD203B41FA5}">
                      <a16:colId xmlns:a16="http://schemas.microsoft.com/office/drawing/2014/main" val="3148663481"/>
                    </a:ext>
                  </a:extLst>
                </a:gridCol>
              </a:tblGrid>
              <a:tr h="828675">
                <a:tc>
                  <a:txBody>
                    <a:bodyPr/>
                    <a:lstStyle/>
                    <a:p>
                      <a:pPr algn="l" fontAlgn="base">
                        <a:lnSpc>
                          <a:spcPts val="3975"/>
                        </a:lnSpc>
                        <a:buNone/>
                      </a:pPr>
                      <a:r>
                        <a:rPr lang="nb-NO" sz="3300" b="1" i="0">
                          <a:solidFill>
                            <a:srgbClr val="FF0000"/>
                          </a:solidFill>
                          <a:effectLst/>
                          <a:latin typeface="Calibri"/>
                        </a:rPr>
                        <a:t>01</a:t>
                      </a:r>
                      <a:r>
                        <a:rPr lang="nb-NO" sz="3300" b="0" i="0">
                          <a:solidFill>
                            <a:srgbClr val="FF0000"/>
                          </a:solidFill>
                          <a:effectLst/>
                          <a:latin typeface="Calibri"/>
                        </a:rPr>
                        <a:t>​</a:t>
                      </a:r>
                      <a:endParaRPr lang="nb-NO" b="0" i="0">
                        <a:solidFill>
                          <a:srgbClr val="FF0000"/>
                        </a:solidFill>
                        <a:effectLst/>
                        <a:latin typeface="Calibri"/>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base" latinLnBrk="0" hangingPunct="1">
                        <a:lnSpc>
                          <a:spcPts val="2550"/>
                        </a:lnSpc>
                        <a:spcBef>
                          <a:spcPts val="0"/>
                        </a:spcBef>
                        <a:spcAft>
                          <a:spcPts val="0"/>
                        </a:spcAft>
                        <a:buClrTx/>
                        <a:buSzTx/>
                        <a:buFontTx/>
                        <a:buNone/>
                        <a:tabLst/>
                        <a:defRPr/>
                      </a:pPr>
                      <a:r>
                        <a:rPr lang="nn-NO" sz="2000" b="0" i="0" dirty="0">
                          <a:solidFill>
                            <a:srgbClr val="000000"/>
                          </a:solidFill>
                          <a:effectLst/>
                          <a:latin typeface="+mn-lt"/>
                        </a:rPr>
                        <a:t>Vårt oppdrag</a:t>
                      </a:r>
                      <a:endParaRPr lang="nn-NO" b="0" i="0" dirty="0">
                        <a:solidFill>
                          <a:srgbClr val="000000"/>
                        </a:solidFill>
                        <a:effectLst/>
                        <a:latin typeface="+mn-l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1287827"/>
                  </a:ext>
                </a:extLst>
              </a:tr>
              <a:tr h="828675">
                <a:tc>
                  <a:txBody>
                    <a:bodyPr/>
                    <a:lstStyle/>
                    <a:p>
                      <a:pPr algn="l" fontAlgn="base">
                        <a:lnSpc>
                          <a:spcPts val="3975"/>
                        </a:lnSpc>
                        <a:buNone/>
                      </a:pPr>
                      <a:r>
                        <a:rPr lang="nb-NO" sz="3300" b="1" i="0">
                          <a:solidFill>
                            <a:srgbClr val="FF0000"/>
                          </a:solidFill>
                          <a:effectLst/>
                          <a:latin typeface="Calibri"/>
                        </a:rPr>
                        <a:t>02</a:t>
                      </a:r>
                      <a:r>
                        <a:rPr lang="nb-NO" sz="3300" b="0" i="0">
                          <a:solidFill>
                            <a:srgbClr val="FF0000"/>
                          </a:solidFill>
                          <a:effectLst/>
                          <a:latin typeface="Calibri"/>
                        </a:rPr>
                        <a:t>​</a:t>
                      </a:r>
                      <a:endParaRPr lang="nb-NO" b="0" i="0">
                        <a:solidFill>
                          <a:srgbClr val="FF0000"/>
                        </a:solidFill>
                        <a:effectLst/>
                        <a:latin typeface="Calibri"/>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base">
                        <a:lnSpc>
                          <a:spcPts val="2550"/>
                        </a:lnSpc>
                        <a:buNone/>
                      </a:pPr>
                      <a:r>
                        <a:rPr lang="nb-NO" sz="2000" b="0" i="0" dirty="0">
                          <a:solidFill>
                            <a:srgbClr val="000000"/>
                          </a:solidFill>
                          <a:effectLst/>
                          <a:latin typeface="+mn-lt"/>
                        </a:rPr>
                        <a:t>Våre virksomhetsområder</a:t>
                      </a:r>
                      <a:endParaRPr lang="nn-NO" b="0" i="0" dirty="0">
                        <a:solidFill>
                          <a:srgbClr val="000000"/>
                        </a:solidFill>
                        <a:effectLst/>
                        <a:latin typeface="Calibri"/>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0288740"/>
                  </a:ext>
                </a:extLst>
              </a:tr>
              <a:tr h="828675">
                <a:tc>
                  <a:txBody>
                    <a:bodyPr/>
                    <a:lstStyle/>
                    <a:p>
                      <a:pPr algn="l" fontAlgn="base">
                        <a:lnSpc>
                          <a:spcPts val="3975"/>
                        </a:lnSpc>
                        <a:buNone/>
                      </a:pPr>
                      <a:r>
                        <a:rPr lang="nb-NO" sz="3300" b="1" i="0">
                          <a:solidFill>
                            <a:srgbClr val="FF0000"/>
                          </a:solidFill>
                          <a:effectLst/>
                          <a:latin typeface="Calibri"/>
                        </a:rPr>
                        <a:t>03</a:t>
                      </a:r>
                      <a:r>
                        <a:rPr lang="nb-NO" sz="3300" b="0" i="0">
                          <a:solidFill>
                            <a:srgbClr val="FF0000"/>
                          </a:solidFill>
                          <a:effectLst/>
                          <a:latin typeface="Calibri"/>
                        </a:rPr>
                        <a:t>​</a:t>
                      </a:r>
                      <a:endParaRPr lang="nb-NO" b="0" i="0">
                        <a:solidFill>
                          <a:srgbClr val="FF0000"/>
                        </a:solidFill>
                        <a:effectLst/>
                        <a:latin typeface="Calibri"/>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base" latinLnBrk="0" hangingPunct="1">
                        <a:lnSpc>
                          <a:spcPts val="2550"/>
                        </a:lnSpc>
                        <a:spcBef>
                          <a:spcPts val="0"/>
                        </a:spcBef>
                        <a:spcAft>
                          <a:spcPts val="0"/>
                        </a:spcAft>
                        <a:buClrTx/>
                        <a:buSzTx/>
                        <a:buFontTx/>
                        <a:buNone/>
                        <a:tabLst/>
                        <a:defRPr/>
                      </a:pPr>
                      <a:r>
                        <a:rPr lang="nb-NO" sz="2000" b="0" i="0" dirty="0">
                          <a:solidFill>
                            <a:srgbClr val="000000"/>
                          </a:solidFill>
                          <a:effectLst/>
                          <a:latin typeface="+mn-lt"/>
                        </a:rPr>
                        <a:t>V</a:t>
                      </a:r>
                      <a:r>
                        <a:rPr lang="nn-NO" sz="2000" b="0" i="0" dirty="0">
                          <a:solidFill>
                            <a:srgbClr val="000000"/>
                          </a:solidFill>
                          <a:effectLst/>
                          <a:latin typeface="+mn-lt"/>
                        </a:rPr>
                        <a:t>år økonomi og våre inntekter</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550614"/>
                  </a:ext>
                </a:extLst>
              </a:tr>
              <a:tr h="828675">
                <a:tc>
                  <a:txBody>
                    <a:bodyPr/>
                    <a:lstStyle/>
                    <a:p>
                      <a:pPr algn="l" fontAlgn="base">
                        <a:lnSpc>
                          <a:spcPts val="3975"/>
                        </a:lnSpc>
                        <a:buNone/>
                      </a:pPr>
                      <a:r>
                        <a:rPr lang="nb-NO" sz="3300" b="1" i="0">
                          <a:solidFill>
                            <a:srgbClr val="FF0000"/>
                          </a:solidFill>
                          <a:effectLst/>
                          <a:latin typeface="Calibri"/>
                        </a:rPr>
                        <a:t>04</a:t>
                      </a:r>
                      <a:r>
                        <a:rPr lang="nb-NO" sz="3300" b="0" i="0">
                          <a:solidFill>
                            <a:srgbClr val="000000"/>
                          </a:solidFill>
                          <a:effectLst/>
                          <a:latin typeface="Calibri"/>
                        </a:rPr>
                        <a:t>​</a:t>
                      </a:r>
                      <a:endParaRPr lang="nb-NO" b="0" i="0">
                        <a:solidFill>
                          <a:srgbClr val="000000"/>
                        </a:solidFill>
                        <a:effectLst/>
                        <a:latin typeface="Calibri"/>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base" latinLnBrk="0" hangingPunct="1">
                        <a:lnSpc>
                          <a:spcPts val="2550"/>
                        </a:lnSpc>
                        <a:spcBef>
                          <a:spcPts val="0"/>
                        </a:spcBef>
                        <a:spcAft>
                          <a:spcPts val="0"/>
                        </a:spcAft>
                        <a:buClrTx/>
                        <a:buSzTx/>
                        <a:buFontTx/>
                        <a:buNone/>
                        <a:tabLst/>
                        <a:defRPr/>
                      </a:pPr>
                      <a:r>
                        <a:rPr lang="nb-NO" sz="2000" b="0" i="0" dirty="0">
                          <a:solidFill>
                            <a:srgbClr val="000000"/>
                          </a:solidFill>
                          <a:effectLst/>
                        </a:rPr>
                        <a:t>Vårt internasjonale arbeid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3220311"/>
                  </a:ext>
                </a:extLst>
              </a:tr>
              <a:tr h="828675">
                <a:tc>
                  <a:txBody>
                    <a:bodyPr/>
                    <a:lstStyle/>
                    <a:p>
                      <a:pPr algn="l" fontAlgn="base">
                        <a:lnSpc>
                          <a:spcPts val="3975"/>
                        </a:lnSpc>
                        <a:buNone/>
                      </a:pPr>
                      <a:r>
                        <a:rPr lang="nb-NO" sz="3300" b="1" i="0" dirty="0">
                          <a:solidFill>
                            <a:srgbClr val="FF0000"/>
                          </a:solidFill>
                          <a:effectLst/>
                          <a:latin typeface="+mn-lt"/>
                        </a:rPr>
                        <a:t>05</a:t>
                      </a:r>
                      <a:r>
                        <a:rPr lang="nb-NO" sz="3300" b="0" i="0" dirty="0">
                          <a:solidFill>
                            <a:srgbClr val="FF0000"/>
                          </a:solidFill>
                          <a:effectLst/>
                          <a:latin typeface="Calibri"/>
                        </a:rPr>
                        <a:t>​</a:t>
                      </a:r>
                      <a:endParaRPr lang="nb-NO" b="0" i="0" dirty="0">
                        <a:solidFill>
                          <a:srgbClr val="FF0000"/>
                        </a:solidFill>
                        <a:effectLst/>
                        <a:latin typeface="Calibri"/>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base" latinLnBrk="0" hangingPunct="1">
                        <a:lnSpc>
                          <a:spcPts val="2550"/>
                        </a:lnSpc>
                        <a:spcBef>
                          <a:spcPts val="0"/>
                        </a:spcBef>
                        <a:spcAft>
                          <a:spcPts val="0"/>
                        </a:spcAft>
                        <a:buClrTx/>
                        <a:buSzTx/>
                        <a:buFontTx/>
                        <a:buNone/>
                        <a:tabLst/>
                        <a:defRPr/>
                      </a:pPr>
                      <a:r>
                        <a:rPr lang="nn-NO" sz="2000" b="0" i="0" dirty="0">
                          <a:solidFill>
                            <a:srgbClr val="000000"/>
                          </a:solidFill>
                          <a:effectLst/>
                          <a:latin typeface="+mn-lt"/>
                        </a:rPr>
                        <a:t>Vår strategi og handlingsplan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0085697"/>
                  </a:ext>
                </a:extLst>
              </a:tr>
              <a:tr h="828675">
                <a:tc>
                  <a:txBody>
                    <a:bodyPr/>
                    <a:lstStyle/>
                    <a:p>
                      <a:pPr algn="l" fontAlgn="base">
                        <a:lnSpc>
                          <a:spcPts val="3975"/>
                        </a:lnSpc>
                        <a:buNone/>
                      </a:pPr>
                      <a:r>
                        <a:rPr lang="nb-NO" sz="3200" b="1" i="0" dirty="0">
                          <a:solidFill>
                            <a:srgbClr val="FF0000"/>
                          </a:solidFill>
                          <a:effectLst/>
                          <a:latin typeface="+mn-lt"/>
                        </a:rPr>
                        <a:t>06</a:t>
                      </a:r>
                      <a:endParaRPr lang="nb-NO" b="0" i="0" dirty="0">
                        <a:solidFill>
                          <a:srgbClr val="FF0000"/>
                        </a:solidFill>
                        <a:effectLst/>
                        <a:latin typeface="Calibri"/>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fontAlgn="base">
                        <a:lnSpc>
                          <a:spcPts val="2550"/>
                        </a:lnSpc>
                        <a:buNone/>
                      </a:pPr>
                      <a:r>
                        <a:rPr lang="nb-NO" sz="2000" b="0" i="0" dirty="0">
                          <a:solidFill>
                            <a:srgbClr val="000000"/>
                          </a:solidFill>
                          <a:effectLst/>
                        </a:rPr>
                        <a:t>Refleksjon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265531621"/>
                  </a:ext>
                </a:extLst>
              </a:tr>
            </a:tbl>
          </a:graphicData>
        </a:graphic>
      </p:graphicFrame>
      <p:sp>
        <p:nvSpPr>
          <p:cNvPr id="4" name="Rectangle 1">
            <a:extLst>
              <a:ext uri="{FF2B5EF4-FFF2-40B4-BE49-F238E27FC236}">
                <a16:creationId xmlns:a16="http://schemas.microsoft.com/office/drawing/2014/main" id="{B08C8610-9EE5-313B-6E27-E6CF8C382F1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nb-NO" altLang="nb-NO"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9559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384F8F6C-BCFE-4949-A949-78503EA3977F}"/>
              </a:ext>
            </a:extLst>
          </p:cNvPr>
          <p:cNvSpPr>
            <a:spLocks noGrp="1"/>
          </p:cNvSpPr>
          <p:nvPr>
            <p:ph type="title"/>
          </p:nvPr>
        </p:nvSpPr>
        <p:spPr>
          <a:xfrm>
            <a:off x="231213" y="2921584"/>
            <a:ext cx="5549608" cy="1325563"/>
          </a:xfrm>
        </p:spPr>
        <p:txBody>
          <a:bodyPr/>
          <a:lstStyle/>
          <a:p>
            <a:r>
              <a:rPr lang="nb-NO" sz="2400" dirty="0">
                <a:latin typeface="+mn-lt"/>
              </a:rPr>
              <a:t>Oppdraget er å forkynne Jesu Kristi evangelium og møte menneskelige behov i hans navn uten diskriminering.</a:t>
            </a:r>
            <a:br>
              <a:rPr lang="nb-NO" sz="2400" b="0" dirty="0">
                <a:latin typeface="+mn-lt"/>
              </a:rPr>
            </a:br>
            <a:br>
              <a:rPr lang="nb-NO" sz="2400" b="0" dirty="0">
                <a:latin typeface="+mn-lt"/>
              </a:rPr>
            </a:br>
            <a:r>
              <a:rPr lang="nb-NO" sz="2400" b="0" dirty="0">
                <a:latin typeface="+mn-lt"/>
              </a:rPr>
              <a:t>Frelsesarmeen er en kirke, organisasjon og bevegelse – som forsøker å møte menneskelige behov, bredt forstått. </a:t>
            </a:r>
            <a:br>
              <a:rPr lang="nb-NO" sz="2400" b="0" dirty="0">
                <a:latin typeface="+mn-lt"/>
              </a:rPr>
            </a:br>
            <a:br>
              <a:rPr lang="nb-NO" sz="2400" b="0" dirty="0">
                <a:latin typeface="+mn-lt"/>
              </a:rPr>
            </a:br>
            <a:r>
              <a:rPr lang="nb-NO" sz="2400" b="0" dirty="0">
                <a:latin typeface="+mn-lt"/>
              </a:rPr>
              <a:t>Hva er vi? En kirke? En veldedig organisasjon? En bevegelse? Vi kan svare ja til alt dette.  </a:t>
            </a:r>
            <a:endParaRPr lang="nb-NO" sz="2800" b="0" dirty="0">
              <a:latin typeface="+mn-lt"/>
            </a:endParaRPr>
          </a:p>
        </p:txBody>
      </p:sp>
      <p:pic>
        <p:nvPicPr>
          <p:cNvPr id="6" name="Plassholder for innhold 5" descr="Et bilde som inneholder klær, person, vegg, Menneskeansikt&#10;&#10;KI-generert innhold kan være feil.">
            <a:extLst>
              <a:ext uri="{FF2B5EF4-FFF2-40B4-BE49-F238E27FC236}">
                <a16:creationId xmlns:a16="http://schemas.microsoft.com/office/drawing/2014/main" id="{92AD8F9E-18E6-B2DC-A872-D5BC99F81884}"/>
              </a:ext>
            </a:extLst>
          </p:cNvPr>
          <p:cNvPicPr>
            <a:picLocks noGrp="1" noChangeAspect="1"/>
          </p:cNvPicPr>
          <p:nvPr>
            <p:ph sz="quarter" idx="11"/>
          </p:nvPr>
        </p:nvPicPr>
        <p:blipFill>
          <a:blip r:embed="rId3"/>
          <a:stretch>
            <a:fillRect/>
          </a:stretch>
        </p:blipFill>
        <p:spPr>
          <a:xfrm>
            <a:off x="6707188" y="1861491"/>
            <a:ext cx="4838700" cy="3228680"/>
          </a:xfrm>
        </p:spPr>
      </p:pic>
    </p:spTree>
    <p:extLst>
      <p:ext uri="{BB962C8B-B14F-4D97-AF65-F5344CB8AC3E}">
        <p14:creationId xmlns:p14="http://schemas.microsoft.com/office/powerpoint/2010/main" val="160671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DDF6F-7B43-C5E3-4293-2594846A6D59}"/>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3F0D3F42-36BF-189E-8109-9586DD154C4D}"/>
              </a:ext>
            </a:extLst>
          </p:cNvPr>
          <p:cNvSpPr>
            <a:spLocks noGrp="1"/>
          </p:cNvSpPr>
          <p:nvPr>
            <p:ph type="title"/>
          </p:nvPr>
        </p:nvSpPr>
        <p:spPr>
          <a:xfrm>
            <a:off x="6353154" y="2766217"/>
            <a:ext cx="5549608" cy="1325563"/>
          </a:xfrm>
        </p:spPr>
        <p:txBody>
          <a:bodyPr/>
          <a:lstStyle/>
          <a:p>
            <a:r>
              <a:rPr lang="nb-NO" sz="2800" b="0" dirty="0">
                <a:latin typeface="+mn-lt"/>
              </a:rPr>
              <a:t>Nærmiljøkirker (korps)</a:t>
            </a:r>
            <a:br>
              <a:rPr lang="nb-NO" sz="2800" b="0" dirty="0">
                <a:latin typeface="+mn-lt"/>
              </a:rPr>
            </a:br>
            <a:br>
              <a:rPr lang="nb-NO" sz="2800" b="0" dirty="0">
                <a:latin typeface="+mn-lt"/>
              </a:rPr>
            </a:br>
            <a:r>
              <a:rPr lang="nb-NO" sz="2800" b="0" dirty="0">
                <a:latin typeface="+mn-lt"/>
              </a:rPr>
              <a:t>Rusomsorg</a:t>
            </a:r>
            <a:br>
              <a:rPr lang="nb-NO" sz="2800" b="0" dirty="0">
                <a:latin typeface="+mn-lt"/>
              </a:rPr>
            </a:br>
            <a:br>
              <a:rPr lang="nb-NO" sz="2800" b="0" dirty="0">
                <a:latin typeface="+mn-lt"/>
              </a:rPr>
            </a:br>
            <a:r>
              <a:rPr lang="nb-NO" sz="2800" b="0" dirty="0">
                <a:latin typeface="+mn-lt"/>
              </a:rPr>
              <a:t>Fengselsarbeid</a:t>
            </a:r>
            <a:br>
              <a:rPr lang="nb-NO" sz="2800" b="0" dirty="0">
                <a:latin typeface="+mn-lt"/>
              </a:rPr>
            </a:br>
            <a:br>
              <a:rPr lang="nb-NO" sz="2800" b="0" dirty="0">
                <a:latin typeface="+mn-lt"/>
              </a:rPr>
            </a:br>
            <a:r>
              <a:rPr lang="nb-NO" sz="2800" b="0" dirty="0">
                <a:latin typeface="+mn-lt"/>
              </a:rPr>
              <a:t>Andre marginaliserte grupper</a:t>
            </a:r>
            <a:br>
              <a:rPr lang="nb-NO" sz="2800" b="0" dirty="0">
                <a:latin typeface="+mn-lt"/>
              </a:rPr>
            </a:br>
            <a:br>
              <a:rPr lang="nb-NO" sz="2800" b="0" dirty="0">
                <a:latin typeface="+mn-lt"/>
              </a:rPr>
            </a:br>
            <a:r>
              <a:rPr lang="nb-NO" sz="2800" b="0" dirty="0">
                <a:latin typeface="+mn-lt"/>
              </a:rPr>
              <a:t>Barne- og familievern</a:t>
            </a:r>
            <a:br>
              <a:rPr lang="nb-NO" sz="2800" b="0" dirty="0">
                <a:latin typeface="+mn-lt"/>
              </a:rPr>
            </a:br>
            <a:br>
              <a:rPr lang="nb-NO" sz="2800" b="0" dirty="0">
                <a:latin typeface="+mn-lt"/>
              </a:rPr>
            </a:br>
            <a:r>
              <a:rPr lang="nb-NO" sz="2800" b="0" dirty="0">
                <a:latin typeface="+mn-lt"/>
              </a:rPr>
              <a:t>Opplæring, utdanning og kompetanseheving</a:t>
            </a:r>
          </a:p>
        </p:txBody>
      </p:sp>
      <p:sp>
        <p:nvSpPr>
          <p:cNvPr id="8" name="AutoShape 2" descr="Homepage">
            <a:extLst>
              <a:ext uri="{FF2B5EF4-FFF2-40B4-BE49-F238E27FC236}">
                <a16:creationId xmlns:a16="http://schemas.microsoft.com/office/drawing/2014/main" id="{69BC7DDA-F45A-2640-B27D-FE0DBD909A7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4" name="Bilde 3" descr="Et bilde som inneholder person, klær, smil, Menneskeansikt&#10;&#10;KI-generert innhold kan være feil.">
            <a:extLst>
              <a:ext uri="{FF2B5EF4-FFF2-40B4-BE49-F238E27FC236}">
                <a16:creationId xmlns:a16="http://schemas.microsoft.com/office/drawing/2014/main" id="{11C430FB-FFDA-8280-D3F6-D2EFC7C2432F}"/>
              </a:ext>
            </a:extLst>
          </p:cNvPr>
          <p:cNvPicPr>
            <a:picLocks noChangeAspect="1"/>
          </p:cNvPicPr>
          <p:nvPr/>
        </p:nvPicPr>
        <p:blipFill>
          <a:blip r:embed="rId3"/>
          <a:srcRect l="6648" r="6584"/>
          <a:stretch>
            <a:fillRect/>
          </a:stretch>
        </p:blipFill>
        <p:spPr>
          <a:xfrm>
            <a:off x="505326" y="994610"/>
            <a:ext cx="5129742" cy="4868779"/>
          </a:xfrm>
          <a:prstGeom prst="rect">
            <a:avLst/>
          </a:prstGeom>
        </p:spPr>
      </p:pic>
    </p:spTree>
    <p:extLst>
      <p:ext uri="{BB962C8B-B14F-4D97-AF65-F5344CB8AC3E}">
        <p14:creationId xmlns:p14="http://schemas.microsoft.com/office/powerpoint/2010/main" val="64891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C7039-E609-D935-01BC-214FBAEEFECF}"/>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C195E691-422F-AE8D-0793-37E28431C937}"/>
              </a:ext>
            </a:extLst>
          </p:cNvPr>
          <p:cNvSpPr>
            <a:spLocks noGrp="1"/>
          </p:cNvSpPr>
          <p:nvPr>
            <p:ph type="title"/>
          </p:nvPr>
        </p:nvSpPr>
        <p:spPr>
          <a:xfrm>
            <a:off x="183086" y="2766218"/>
            <a:ext cx="5549608" cy="1325563"/>
          </a:xfrm>
        </p:spPr>
        <p:txBody>
          <a:bodyPr/>
          <a:lstStyle/>
          <a:p>
            <a:r>
              <a:rPr lang="nb-NO" sz="2800" b="0" dirty="0">
                <a:latin typeface="+mn-lt"/>
              </a:rPr>
              <a:t>Eldreomsorg</a:t>
            </a:r>
            <a:br>
              <a:rPr lang="nb-NO" sz="2800" b="0" dirty="0">
                <a:latin typeface="+mn-lt"/>
              </a:rPr>
            </a:br>
            <a:br>
              <a:rPr lang="nb-NO" sz="2800" b="0" dirty="0">
                <a:latin typeface="+mn-lt"/>
              </a:rPr>
            </a:br>
            <a:r>
              <a:rPr lang="nb-NO" sz="2800" b="0" dirty="0">
                <a:latin typeface="+mn-lt"/>
              </a:rPr>
              <a:t>Samfunnspåvirkning</a:t>
            </a:r>
            <a:br>
              <a:rPr lang="nb-NO" sz="2800" b="0" dirty="0">
                <a:latin typeface="+mn-lt"/>
              </a:rPr>
            </a:br>
            <a:br>
              <a:rPr lang="nb-NO" sz="2800" b="0" dirty="0">
                <a:latin typeface="+mn-lt"/>
              </a:rPr>
            </a:br>
            <a:r>
              <a:rPr lang="nb-NO" sz="2800" b="0" dirty="0">
                <a:latin typeface="+mn-lt"/>
              </a:rPr>
              <a:t>Miljø</a:t>
            </a:r>
            <a:br>
              <a:rPr lang="nb-NO" sz="2800" b="0" dirty="0">
                <a:latin typeface="+mn-lt"/>
              </a:rPr>
            </a:br>
            <a:br>
              <a:rPr lang="nb-NO" sz="2800" b="0" dirty="0">
                <a:latin typeface="+mn-lt"/>
              </a:rPr>
            </a:br>
            <a:r>
              <a:rPr lang="nb-NO" sz="2800" b="0" dirty="0">
                <a:latin typeface="+mn-lt"/>
              </a:rPr>
              <a:t>Arbeid og oppfølging</a:t>
            </a:r>
            <a:br>
              <a:rPr lang="nb-NO" sz="2800" b="0" dirty="0">
                <a:latin typeface="+mn-lt"/>
              </a:rPr>
            </a:br>
            <a:br>
              <a:rPr lang="nb-NO" sz="2800" b="0" dirty="0">
                <a:latin typeface="+mn-lt"/>
              </a:rPr>
            </a:br>
            <a:r>
              <a:rPr lang="nb-NO" sz="2800" b="0" dirty="0">
                <a:latin typeface="+mn-lt"/>
              </a:rPr>
              <a:t>Bistands- og nødhjelpsarbeid</a:t>
            </a:r>
          </a:p>
        </p:txBody>
      </p:sp>
      <p:pic>
        <p:nvPicPr>
          <p:cNvPr id="7" name="Plassholder for innhold 6" descr="Et bilde som inneholder person, Menneskeansikt, utendørs, klær&#10;&#10;KI-generert innhold kan være feil.">
            <a:extLst>
              <a:ext uri="{FF2B5EF4-FFF2-40B4-BE49-F238E27FC236}">
                <a16:creationId xmlns:a16="http://schemas.microsoft.com/office/drawing/2014/main" id="{3541D59A-8A34-D4CB-E285-703711BB58F9}"/>
              </a:ext>
            </a:extLst>
          </p:cNvPr>
          <p:cNvPicPr>
            <a:picLocks noGrp="1" noChangeAspect="1"/>
          </p:cNvPicPr>
          <p:nvPr>
            <p:ph sz="quarter" idx="11"/>
          </p:nvPr>
        </p:nvPicPr>
        <p:blipFill>
          <a:blip r:embed="rId3"/>
          <a:stretch>
            <a:fillRect/>
          </a:stretch>
        </p:blipFill>
        <p:spPr>
          <a:xfrm>
            <a:off x="6707188" y="1863940"/>
            <a:ext cx="4838700" cy="3223783"/>
          </a:xfrm>
        </p:spPr>
      </p:pic>
    </p:spTree>
    <p:extLst>
      <p:ext uri="{BB962C8B-B14F-4D97-AF65-F5344CB8AC3E}">
        <p14:creationId xmlns:p14="http://schemas.microsoft.com/office/powerpoint/2010/main" val="102778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F751C-A7FF-B11C-023D-BA8E77771157}"/>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B086E45-3324-FB97-46F5-FF43824972D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6040" y="1114926"/>
            <a:ext cx="5203306" cy="4471774"/>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8" name="Tittel 7">
            <a:extLst>
              <a:ext uri="{FF2B5EF4-FFF2-40B4-BE49-F238E27FC236}">
                <a16:creationId xmlns:a16="http://schemas.microsoft.com/office/drawing/2014/main" id="{FB3AD69D-45C0-A98C-3D56-FACBEAB196C2}"/>
              </a:ext>
            </a:extLst>
          </p:cNvPr>
          <p:cNvSpPr>
            <a:spLocks noGrp="1"/>
          </p:cNvSpPr>
          <p:nvPr>
            <p:ph type="title"/>
          </p:nvPr>
        </p:nvSpPr>
        <p:spPr>
          <a:xfrm>
            <a:off x="6369196" y="2766218"/>
            <a:ext cx="5549608" cy="1325563"/>
          </a:xfrm>
        </p:spPr>
        <p:txBody>
          <a:bodyPr anchor="ctr">
            <a:normAutofit/>
          </a:bodyPr>
          <a:lstStyle/>
          <a:p>
            <a:pPr lvl="0" eaLnBrk="0" fontAlgn="base" hangingPunct="0">
              <a:spcAft>
                <a:spcPct val="0"/>
              </a:spcAft>
            </a:pPr>
            <a:r>
              <a:rPr lang="nb-NO" dirty="0"/>
              <a:t>Økonomi</a:t>
            </a:r>
            <a:endParaRPr lang="nb-NO"/>
          </a:p>
        </p:txBody>
      </p:sp>
    </p:spTree>
    <p:extLst>
      <p:ext uri="{BB962C8B-B14F-4D97-AF65-F5344CB8AC3E}">
        <p14:creationId xmlns:p14="http://schemas.microsoft.com/office/powerpoint/2010/main" val="21360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4A8F7-A7DC-2D69-283A-4F0FDBFCA5F4}"/>
            </a:ext>
          </a:extLst>
        </p:cNvPr>
        <p:cNvGrpSpPr/>
        <p:nvPr/>
      </p:nvGrpSpPr>
      <p:grpSpPr>
        <a:xfrm>
          <a:off x="0" y="0"/>
          <a:ext cx="0" cy="0"/>
          <a:chOff x="0" y="0"/>
          <a:chExt cx="0" cy="0"/>
        </a:xfrm>
      </p:grpSpPr>
      <p:sp>
        <p:nvSpPr>
          <p:cNvPr id="8" name="Tittel 7">
            <a:extLst>
              <a:ext uri="{FF2B5EF4-FFF2-40B4-BE49-F238E27FC236}">
                <a16:creationId xmlns:a16="http://schemas.microsoft.com/office/drawing/2014/main" id="{E697B6A4-B306-4297-1F8F-55B68C6FC23B}"/>
              </a:ext>
            </a:extLst>
          </p:cNvPr>
          <p:cNvSpPr>
            <a:spLocks noGrp="1"/>
          </p:cNvSpPr>
          <p:nvPr>
            <p:ph type="title"/>
          </p:nvPr>
        </p:nvSpPr>
        <p:spPr>
          <a:xfrm>
            <a:off x="611909" y="5282076"/>
            <a:ext cx="7570799" cy="1325563"/>
          </a:xfrm>
        </p:spPr>
        <p:txBody>
          <a:bodyPr anchor="ctr">
            <a:normAutofit/>
          </a:bodyPr>
          <a:lstStyle/>
          <a:p>
            <a:pPr lvl="0" eaLnBrk="0" fontAlgn="base" hangingPunct="0">
              <a:spcAft>
                <a:spcPct val="0"/>
              </a:spcAft>
            </a:pPr>
            <a:r>
              <a:rPr lang="nb-NO" dirty="0"/>
              <a:t>Inntekter</a:t>
            </a:r>
          </a:p>
        </p:txBody>
      </p:sp>
      <p:sp>
        <p:nvSpPr>
          <p:cNvPr id="2055" name="Text Placeholder 3">
            <a:extLst>
              <a:ext uri="{FF2B5EF4-FFF2-40B4-BE49-F238E27FC236}">
                <a16:creationId xmlns:a16="http://schemas.microsoft.com/office/drawing/2014/main" id="{0BAD4009-4B1E-83E0-3529-6A18693A37E7}"/>
              </a:ext>
            </a:extLst>
          </p:cNvPr>
          <p:cNvSpPr>
            <a:spLocks noGrp="1"/>
          </p:cNvSpPr>
          <p:nvPr>
            <p:ph type="body" sz="quarter" idx="13"/>
          </p:nvPr>
        </p:nvSpPr>
        <p:spPr>
          <a:xfrm>
            <a:off x="8357936" y="5281613"/>
            <a:ext cx="3222153" cy="1325563"/>
          </a:xfrm>
        </p:spPr>
        <p:txBody>
          <a:bodyPr/>
          <a:lstStyle/>
          <a:p>
            <a:r>
              <a:rPr lang="en-US" dirty="0"/>
              <a:t>https://frelsesarmeen.no/om-oss/arsmelding</a:t>
            </a:r>
          </a:p>
        </p:txBody>
      </p:sp>
      <p:pic>
        <p:nvPicPr>
          <p:cNvPr id="2052" name="Picture 4">
            <a:extLst>
              <a:ext uri="{FF2B5EF4-FFF2-40B4-BE49-F238E27FC236}">
                <a16:creationId xmlns:a16="http://schemas.microsoft.com/office/drawing/2014/main" id="{350015E0-D5D2-5019-37F6-0D0AD0453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3193" y="794585"/>
            <a:ext cx="8201025"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651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E8271-96B7-4FF9-4664-0305A4AEB3CB}"/>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2C2BFB96-B79F-55C3-8EEF-5A2651C8B9CA}"/>
              </a:ext>
            </a:extLst>
          </p:cNvPr>
          <p:cNvSpPr>
            <a:spLocks noGrp="1"/>
          </p:cNvSpPr>
          <p:nvPr>
            <p:ph type="title"/>
          </p:nvPr>
        </p:nvSpPr>
        <p:spPr>
          <a:xfrm>
            <a:off x="247254" y="3579311"/>
            <a:ext cx="5549608" cy="1325563"/>
          </a:xfrm>
        </p:spPr>
        <p:txBody>
          <a:bodyPr/>
          <a:lstStyle/>
          <a:p>
            <a:pPr lvl="0">
              <a:lnSpc>
                <a:spcPct val="100000"/>
              </a:lnSpc>
              <a:spcBef>
                <a:spcPts val="0"/>
              </a:spcBef>
              <a:defRPr/>
            </a:pPr>
            <a:r>
              <a:rPr lang="nb-NO" sz="2400" dirty="0">
                <a:latin typeface="+mn-lt"/>
              </a:rPr>
              <a:t>Frelsesarmeen er en global bevegelse, med et utstrakt arbeid på 6 kontinenter. </a:t>
            </a:r>
            <a:br>
              <a:rPr lang="nb-NO" sz="2400" dirty="0">
                <a:latin typeface="+mn-lt"/>
              </a:rPr>
            </a:br>
            <a:br>
              <a:rPr lang="nb-NO" sz="2400" dirty="0">
                <a:latin typeface="+mn-lt"/>
              </a:rPr>
            </a:br>
            <a:r>
              <a:rPr lang="nb-NO" sz="2400" b="0" dirty="0">
                <a:latin typeface="+mn-lt"/>
              </a:rPr>
              <a:t>Frelsesarmeens arbeid globalt er organisert i 60 territorier fordelt på fem soner – Nord/ Sør-Amerika, Europa, Afrika, Sør-Asia, og Sør-Øst-Asia/ Oseania. </a:t>
            </a:r>
            <a:br>
              <a:rPr lang="nb-NO" sz="2400" b="0" dirty="0">
                <a:latin typeface="+mn-lt"/>
              </a:rPr>
            </a:br>
            <a:br>
              <a:rPr lang="nb-NO" sz="2400" b="0" dirty="0">
                <a:latin typeface="+mn-lt"/>
              </a:rPr>
            </a:br>
            <a:r>
              <a:rPr lang="nb-NO" sz="2400" b="0" dirty="0">
                <a:latin typeface="+mn-lt"/>
              </a:rPr>
              <a:t>Det globale arbeidet koordineres av et internasjonalt hovedkvarter som befinner seg i London, og ledes av en verdensleder med tittelen General. </a:t>
            </a:r>
            <a:br>
              <a:rPr lang="nb-NO" sz="2400" b="0" dirty="0">
                <a:latin typeface="+mn-lt"/>
              </a:rPr>
            </a:br>
            <a:br>
              <a:rPr lang="nb-NO" sz="2400" dirty="0">
                <a:latin typeface="+mn-lt"/>
              </a:rPr>
            </a:br>
            <a:br>
              <a:rPr lang="nb-NO" sz="2400" dirty="0">
                <a:latin typeface="+mn-lt"/>
              </a:rPr>
            </a:br>
            <a:br>
              <a:rPr lang="nb-NO" sz="2400" dirty="0">
                <a:latin typeface="+mn-lt"/>
              </a:rPr>
            </a:br>
            <a:endParaRPr lang="nb-NO" sz="2400" b="0" dirty="0">
              <a:latin typeface="+mn-lt"/>
            </a:endParaRPr>
          </a:p>
        </p:txBody>
      </p:sp>
      <p:pic>
        <p:nvPicPr>
          <p:cNvPr id="7" name="Plassholder for innhold 6" descr="Et bilde som inneholder person, klær, Menneskeansikt, smil&#10;&#10;KI-generert innhold kan være feil.">
            <a:extLst>
              <a:ext uri="{FF2B5EF4-FFF2-40B4-BE49-F238E27FC236}">
                <a16:creationId xmlns:a16="http://schemas.microsoft.com/office/drawing/2014/main" id="{9E7A6613-39E1-06FE-0B28-4E5E4D926CD8}"/>
              </a:ext>
            </a:extLst>
          </p:cNvPr>
          <p:cNvPicPr>
            <a:picLocks noGrp="1" noChangeAspect="1"/>
          </p:cNvPicPr>
          <p:nvPr>
            <p:ph sz="quarter" idx="11"/>
          </p:nvPr>
        </p:nvPicPr>
        <p:blipFill>
          <a:blip r:embed="rId3"/>
          <a:stretch>
            <a:fillRect/>
          </a:stretch>
        </p:blipFill>
        <p:spPr>
          <a:xfrm>
            <a:off x="6707188" y="1154785"/>
            <a:ext cx="4838700" cy="4642093"/>
          </a:xfrm>
        </p:spPr>
      </p:pic>
    </p:spTree>
    <p:extLst>
      <p:ext uri="{BB962C8B-B14F-4D97-AF65-F5344CB8AC3E}">
        <p14:creationId xmlns:p14="http://schemas.microsoft.com/office/powerpoint/2010/main" val="227563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E560A-0309-0417-0AA3-DBA562FB21FF}"/>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BAF4F963-124E-4A09-DB07-A23C2CFDBE98}"/>
              </a:ext>
            </a:extLst>
          </p:cNvPr>
          <p:cNvSpPr>
            <a:spLocks noGrp="1"/>
          </p:cNvSpPr>
          <p:nvPr>
            <p:ph type="title"/>
          </p:nvPr>
        </p:nvSpPr>
        <p:spPr>
          <a:xfrm>
            <a:off x="6329091" y="3156284"/>
            <a:ext cx="5549608" cy="1325563"/>
          </a:xfrm>
        </p:spPr>
        <p:txBody>
          <a:bodyPr/>
          <a:lstStyle/>
          <a:p>
            <a:r>
              <a:rPr lang="nb-NO" sz="2800" dirty="0">
                <a:latin typeface="+mn-lt"/>
              </a:rPr>
              <a:t>Frelsesarmeen stiller seg bak bærekraftsmålene.</a:t>
            </a:r>
            <a:br>
              <a:rPr lang="nb-NO" sz="2800" dirty="0">
                <a:latin typeface="+mn-lt"/>
              </a:rPr>
            </a:br>
            <a:br>
              <a:rPr lang="nb-NO" sz="2800" dirty="0">
                <a:latin typeface="+mn-lt"/>
              </a:rPr>
            </a:br>
            <a:r>
              <a:rPr lang="nb-NO" sz="2400" b="0" dirty="0">
                <a:latin typeface="+mn-lt"/>
              </a:rPr>
              <a:t>Dette er mål som gjelder alle land i verden, inkludert Norge. </a:t>
            </a:r>
            <a:br>
              <a:rPr lang="nb-NO" sz="2400" b="0" dirty="0">
                <a:latin typeface="+mn-lt"/>
              </a:rPr>
            </a:br>
            <a:br>
              <a:rPr lang="nb-NO" sz="2400" b="0" dirty="0">
                <a:latin typeface="+mn-lt"/>
              </a:rPr>
            </a:br>
            <a:r>
              <a:rPr lang="nb-NO" sz="2400" b="0" dirty="0">
                <a:latin typeface="+mn-lt"/>
              </a:rPr>
              <a:t>Frelsesarmeen erfarer i det daglige at også her i Norge, et av verdens rikeste land, finnes det mange mennesker som har det vanskelig. Det er med andre ord fortsatt mye å ta tak i, både lokalt og globalt. </a:t>
            </a:r>
            <a:br>
              <a:rPr lang="nb-NO" sz="2400" b="0" dirty="0"/>
            </a:br>
            <a:endParaRPr lang="nb-NO" sz="2800" dirty="0">
              <a:latin typeface="+mn-lt"/>
            </a:endParaRPr>
          </a:p>
        </p:txBody>
      </p:sp>
      <p:sp>
        <p:nvSpPr>
          <p:cNvPr id="8" name="AutoShape 2" descr="Homepage">
            <a:extLst>
              <a:ext uri="{FF2B5EF4-FFF2-40B4-BE49-F238E27FC236}">
                <a16:creationId xmlns:a16="http://schemas.microsoft.com/office/drawing/2014/main" id="{3CE8AE18-0CC7-BA2F-5C41-5BA62FCC405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4" name="Bilde 3" descr="Et bilde som inneholder tekst, skjermbilde, logo, Font&#10;&#10;KI-generert innhold kan være feil.">
            <a:extLst>
              <a:ext uri="{FF2B5EF4-FFF2-40B4-BE49-F238E27FC236}">
                <a16:creationId xmlns:a16="http://schemas.microsoft.com/office/drawing/2014/main" id="{95B17346-1EC2-759C-4DA1-010B2D420C35}"/>
              </a:ext>
            </a:extLst>
          </p:cNvPr>
          <p:cNvPicPr>
            <a:picLocks noChangeAspect="1"/>
          </p:cNvPicPr>
          <p:nvPr/>
        </p:nvPicPr>
        <p:blipFill>
          <a:blip r:embed="rId3"/>
          <a:stretch>
            <a:fillRect/>
          </a:stretch>
        </p:blipFill>
        <p:spPr>
          <a:xfrm>
            <a:off x="278784" y="2007079"/>
            <a:ext cx="5584125" cy="2843841"/>
          </a:xfrm>
          <a:prstGeom prst="rect">
            <a:avLst/>
          </a:prstGeom>
        </p:spPr>
      </p:pic>
    </p:spTree>
    <p:extLst>
      <p:ext uri="{BB962C8B-B14F-4D97-AF65-F5344CB8AC3E}">
        <p14:creationId xmlns:p14="http://schemas.microsoft.com/office/powerpoint/2010/main" val="414621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ki">
  <a:themeElements>
    <a:clrScheme name="Frelsesarmeen tema ">
      <a:dk1>
        <a:srgbClr val="000000"/>
      </a:dk1>
      <a:lt1>
        <a:srgbClr val="FFFFFF"/>
      </a:lt1>
      <a:dk2>
        <a:srgbClr val="44546A"/>
      </a:dk2>
      <a:lt2>
        <a:srgbClr val="E7E6E6"/>
      </a:lt2>
      <a:accent1>
        <a:srgbClr val="E3002B"/>
      </a:accent1>
      <a:accent2>
        <a:srgbClr val="2E385B"/>
      </a:accent2>
      <a:accent3>
        <a:srgbClr val="DFD6C3"/>
      </a:accent3>
      <a:accent4>
        <a:srgbClr val="CDCDCD"/>
      </a:accent4>
      <a:accent5>
        <a:srgbClr val="515454"/>
      </a:accent5>
      <a:accent6>
        <a:srgbClr val="737373"/>
      </a:accent6>
      <a:hlink>
        <a:srgbClr val="2E385B"/>
      </a:hlink>
      <a:folHlink>
        <a:srgbClr val="5154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 powerpointmal kombi" id="{C97AF886-3629-E64B-B05F-8BE1B0491452}" vid="{C55F0EDC-A48A-4B45-8DD2-9EBCFB915623}"/>
    </a:ext>
  </a:extLst>
</a:theme>
</file>

<file path=ppt/theme/theme2.xml><?xml version="1.0" encoding="utf-8"?>
<a:theme xmlns:a="http://schemas.openxmlformats.org/drawingml/2006/main" name="Marineblå">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 powerpointmal kombi" id="{C97AF886-3629-E64B-B05F-8BE1B0491452}" vid="{E26FBA33-BBF0-C84C-810B-831EB20D00DF}"/>
    </a:ext>
  </a:extLst>
</a:theme>
</file>

<file path=ppt/theme/theme3.xml><?xml version="1.0" encoding="utf-8"?>
<a:theme xmlns:a="http://schemas.openxmlformats.org/drawingml/2006/main" name="Rø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 powerpointmal kombi" id="{C97AF886-3629-E64B-B05F-8BE1B0491452}" vid="{4F39BE47-C4B5-8745-9D4D-BE8C798D5E5C}"/>
    </a:ext>
  </a:extLst>
</a:theme>
</file>

<file path=ppt/theme/theme4.xml><?xml version="1.0" encoding="utf-8"?>
<a:theme xmlns:a="http://schemas.openxmlformats.org/drawingml/2006/main" name="Koksgrå">
  <a:themeElements>
    <a:clrScheme name="Frelsesarmeen tema ">
      <a:dk1>
        <a:srgbClr val="000000"/>
      </a:dk1>
      <a:lt1>
        <a:srgbClr val="FFFFFF"/>
      </a:lt1>
      <a:dk2>
        <a:srgbClr val="44546A"/>
      </a:dk2>
      <a:lt2>
        <a:srgbClr val="E7E6E6"/>
      </a:lt2>
      <a:accent1>
        <a:srgbClr val="E3002B"/>
      </a:accent1>
      <a:accent2>
        <a:srgbClr val="2E385B"/>
      </a:accent2>
      <a:accent3>
        <a:srgbClr val="DFD6C3"/>
      </a:accent3>
      <a:accent4>
        <a:srgbClr val="CDCDCD"/>
      </a:accent4>
      <a:accent5>
        <a:srgbClr val="515454"/>
      </a:accent5>
      <a:accent6>
        <a:srgbClr val="737373"/>
      </a:accent6>
      <a:hlink>
        <a:srgbClr val="2E385B"/>
      </a:hlink>
      <a:folHlink>
        <a:srgbClr val="5154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 powerpointmal kombi" id="{C97AF886-3629-E64B-B05F-8BE1B0491452}" vid="{436A17D7-A3FC-F14A-BED9-6DA5D356BE5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6D3F2A03C67C4488CD737722A3E1A7" ma:contentTypeVersion="13" ma:contentTypeDescription="Create a new document." ma:contentTypeScope="" ma:versionID="67c21f16adc69f0a7c558fe98275f816">
  <xsd:schema xmlns:xsd="http://www.w3.org/2001/XMLSchema" xmlns:xs="http://www.w3.org/2001/XMLSchema" xmlns:p="http://schemas.microsoft.com/office/2006/metadata/properties" xmlns:ns2="ddd9fdad-34b3-4694-82f1-f0eaf26d4be5" xmlns:ns3="6421547f-7d43-4937-b8cd-ed995b2c9956" targetNamespace="http://schemas.microsoft.com/office/2006/metadata/properties" ma:root="true" ma:fieldsID="5c8828632b631a3c7c7837a21006569a" ns2:_="" ns3:_="">
    <xsd:import namespace="ddd9fdad-34b3-4694-82f1-f0eaf26d4be5"/>
    <xsd:import namespace="6421547f-7d43-4937-b8cd-ed995b2c995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d9fdad-34b3-4694-82f1-f0eaf26d4b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4d07e31-a304-4503-b9d1-7ce3c5af8c99"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21547f-7d43-4937-b8cd-ed995b2c995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c318415e-5e21-498a-9023-0e06366f2525}" ma:internalName="TaxCatchAll" ma:showField="CatchAllData" ma:web="6421547f-7d43-4937-b8cd-ed995b2c99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421547f-7d43-4937-b8cd-ed995b2c9956">
      <UserInfo>
        <DisplayName>Kommunikasjonsavdelingen-medlemmer</DisplayName>
        <AccountId>1558</AccountId>
        <AccountType/>
      </UserInfo>
    </SharedWithUsers>
    <lcf76f155ced4ddcb4097134ff3c332f xmlns="ddd9fdad-34b3-4694-82f1-f0eaf26d4be5">
      <Terms xmlns="http://schemas.microsoft.com/office/infopath/2007/PartnerControls"/>
    </lcf76f155ced4ddcb4097134ff3c332f>
    <TaxCatchAll xmlns="6421547f-7d43-4937-b8cd-ed995b2c9956" xsi:nil="true"/>
  </documentManagement>
</p:properties>
</file>

<file path=customXml/itemProps1.xml><?xml version="1.0" encoding="utf-8"?>
<ds:datastoreItem xmlns:ds="http://schemas.openxmlformats.org/officeDocument/2006/customXml" ds:itemID="{CF58FAA7-9369-4E81-955C-3A0871255559}">
  <ds:schemaRefs>
    <ds:schemaRef ds:uri="6421547f-7d43-4937-b8cd-ed995b2c9956"/>
    <ds:schemaRef ds:uri="ddd9fdad-34b3-4694-82f1-f0eaf26d4b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B0D7541-55C3-4E06-A638-C12692F94DF4}">
  <ds:schemaRefs>
    <ds:schemaRef ds:uri="http://schemas.microsoft.com/sharepoint/v3/contenttype/forms"/>
  </ds:schemaRefs>
</ds:datastoreItem>
</file>

<file path=customXml/itemProps3.xml><?xml version="1.0" encoding="utf-8"?>
<ds:datastoreItem xmlns:ds="http://schemas.openxmlformats.org/officeDocument/2006/customXml" ds:itemID="{3DBCAF5B-2FE7-4DC7-B7D1-26DA195D7018}">
  <ds:schemaRefs>
    <ds:schemaRef ds:uri="2de949f0-3cfc-47a7-b5cd-1655a8391e00"/>
    <ds:schemaRef ds:uri="6421547f-7d43-4937-b8cd-ed995b2c9956"/>
    <ds:schemaRef ds:uri="911431e0-840e-4d49-b1f3-b3863d06a375"/>
    <ds:schemaRef ds:uri="ddd9fdad-34b3-4694-82f1-f0eaf26d4b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FA powerpointmal kombi</Template>
  <TotalTime>331</TotalTime>
  <Words>4033</Words>
  <Application>Microsoft Office PowerPoint</Application>
  <PresentationFormat>Widescreen</PresentationFormat>
  <Paragraphs>252</Paragraphs>
  <Slides>19</Slides>
  <Notes>17</Notes>
  <HiddenSlides>0</HiddenSlides>
  <MMClips>0</MMClips>
  <ScaleCrop>false</ScaleCrop>
  <HeadingPairs>
    <vt:vector size="6" baseType="variant">
      <vt:variant>
        <vt:lpstr>Brukte skrifter</vt:lpstr>
      </vt:variant>
      <vt:variant>
        <vt:i4>5</vt:i4>
      </vt:variant>
      <vt:variant>
        <vt:lpstr>Tema</vt:lpstr>
      </vt:variant>
      <vt:variant>
        <vt:i4>4</vt:i4>
      </vt:variant>
      <vt:variant>
        <vt:lpstr>Lysbildetitler</vt:lpstr>
      </vt:variant>
      <vt:variant>
        <vt:i4>19</vt:i4>
      </vt:variant>
    </vt:vector>
  </HeadingPairs>
  <TitlesOfParts>
    <vt:vector size="28" baseType="lpstr">
      <vt:lpstr>Arial</vt:lpstr>
      <vt:lpstr>Calibri</vt:lpstr>
      <vt:lpstr>Garamond</vt:lpstr>
      <vt:lpstr>Gill Sans MT</vt:lpstr>
      <vt:lpstr>Times New Roman</vt:lpstr>
      <vt:lpstr>Kaki</vt:lpstr>
      <vt:lpstr>Marineblå</vt:lpstr>
      <vt:lpstr>Rød</vt:lpstr>
      <vt:lpstr>Koksgrå</vt:lpstr>
      <vt:lpstr>Frelsesarmeen​</vt:lpstr>
      <vt:lpstr>PowerPoint-presentasjon</vt:lpstr>
      <vt:lpstr>Oppdraget er å forkynne Jesu Kristi evangelium og møte menneskelige behov i hans navn uten diskriminering.  Frelsesarmeen er en kirke, organisasjon og bevegelse – som forsøker å møte menneskelige behov, bredt forstått.   Hva er vi? En kirke? En veldedig organisasjon? En bevegelse? Vi kan svare ja til alt dette.  </vt:lpstr>
      <vt:lpstr>Nærmiljøkirker (korps)  Rusomsorg  Fengselsarbeid  Andre marginaliserte grupper  Barne- og familievern  Opplæring, utdanning og kompetanseheving</vt:lpstr>
      <vt:lpstr>Eldreomsorg  Samfunnspåvirkning  Miljø  Arbeid og oppfølging  Bistands- og nødhjelpsarbeid</vt:lpstr>
      <vt:lpstr>Økonomi</vt:lpstr>
      <vt:lpstr>Inntekter</vt:lpstr>
      <vt:lpstr>Frelsesarmeen er en global bevegelse, med et utstrakt arbeid på 6 kontinenter.   Frelsesarmeens arbeid globalt er organisert i 60 territorier fordelt på fem soner – Nord/ Sør-Amerika, Europa, Afrika, Sør-Asia, og Sør-Øst-Asia/ Oseania.   Det globale arbeidet koordineres av et internasjonalt hovedkvarter som befinner seg i London, og ledes av en verdensleder med tittelen General.     </vt:lpstr>
      <vt:lpstr>Frelsesarmeen stiller seg bak bærekraftsmålene.  Dette er mål som gjelder alle land i verden, inkludert Norge.   Frelsesarmeen erfarer i det daglige at også her i Norge, et av verdens rikeste land, finnes det mange mennesker som har det vanskelig. Det er med andre ord fortsatt mye å ta tak i, både lokalt og globalt.  </vt:lpstr>
      <vt:lpstr>Internasjonal solidaritet  Norge er et av de landene i Frelsesarmeen som gir et betydelig bidrag til videreutviklingen av arbeidet internasjonalt.   Alle prosjekter er basert på behov i lokalsamfunnet og troen på at alle mennesker er like verdifulle.     </vt:lpstr>
      <vt:lpstr>Others  Others er Frelsesarmeens konsept for etisk og rettferdig handel og har som oppgave å skape arbeidsplasser for mennesker som befinner seg i en vanskelig økonomisk situasjon.  Konseptet støtter for tiden over 1 000 produsenter i Bangladesh og Kenya.   https://others.no/   </vt:lpstr>
      <vt:lpstr>Organsering</vt:lpstr>
      <vt:lpstr>Hovedstyret</vt:lpstr>
      <vt:lpstr>PowerPoint-presentasjon</vt:lpstr>
      <vt:lpstr>PowerPoint-presentasjon</vt:lpstr>
      <vt:lpstr>Vi er der skoen trykker  I over 150 år har Frelsesarmeen jobbet i samfunnets randsoner, for å avdekke behov og møte dem på best mulig måte.  Frelsesarmeens innspill til stortingsperioden 2025–2029 beskriver utfordringene Frelsesarmeen ser i velferdsstaten, og med forslag til løsninger innenfor og utenfor vår tjenestekatalog.    </vt:lpstr>
      <vt:lpstr>Så lenge kvinner gråter som de gjør nå, vil jeg kjempe.   Så lenge barn går sultne som de gjør nå, vil jeg kjempe.   Så lenge mennesker går inn og ut av fengsel som de gjør nå, vil jeg kjempe.   Så lenge noen sliter med avhengighet, så lenge det finnes en misbrukt kvinne, så lenge det finnes en sjel som lever uten Guds lys, vil jeg kjempe.   Jeg vil kjempe til siste slutt.   William Booth, 9. mai 1912   </vt:lpstr>
      <vt:lpstr>Refleksjon</vt:lpstr>
      <vt:lpstr> Skann qr-koden hvis du  vil lese hele stortingsmeldingen  Der skoen trykker 2025-2029    Besøk også gjerne: Nettsiden til Frelsesarmeen for mer informasjon: https://frelsesarmeen.no  Perleportalen for frivillige og medlemmer: https://frelsesarmeen.no/perleportalen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Majken Solberg</dc:creator>
  <cp:lastModifiedBy>Majken Solberg</cp:lastModifiedBy>
  <cp:revision>1</cp:revision>
  <cp:lastPrinted>2022-02-02T14:42:14Z</cp:lastPrinted>
  <dcterms:created xsi:type="dcterms:W3CDTF">2026-02-05T08:42:00Z</dcterms:created>
  <dcterms:modified xsi:type="dcterms:W3CDTF">2026-02-17T14:02:57Z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0x010100016D3F2A03C67C4488CD737722A3E1A7</vt:lpwstr>
  </property>
  <property fmtid="{D5CDD505-2E9C-101B-9397-08002B2CF9AE}" pid="3" name="MediaServiceImageTags">
    <vt:lpwstr/>
  </property>
  <property fmtid="{D5CDD505-2E9C-101B-9397-08002B2CF9AE}" pid="4" name="Order">
    <vt:r8>91900</vt:r8>
  </property>
  <property fmtid="{D5CDD505-2E9C-101B-9397-08002B2CF9AE}" pid="5" name="xd_Signature">
    <vt:bool>false</vt:bool>
  </property>
  <property fmtid="{D5CDD505-2E9C-101B-9397-08002B2CF9AE}" pid="6" name="SharedWithUsers">
    <vt:lpwstr>1558;#Kommunikasjonsavdelingen-medlemmer</vt:lpwstr>
  </property>
  <property fmtid="{D5CDD505-2E9C-101B-9397-08002B2CF9AE}" pid="7" name="xd_ProgID">
    <vt:lpwstr/>
  </property>
  <property fmtid="{D5CDD505-2E9C-101B-9397-08002B2CF9AE}" pid="8" name="_ExtendedDescription">
    <vt:lpwstr/>
  </property>
  <property fmtid="{D5CDD505-2E9C-101B-9397-08002B2CF9AE}" pid="9" name="TriggerFlowInfo">
    <vt:lpwstr/>
  </property>
  <property fmtid="{D5CDD505-2E9C-101B-9397-08002B2CF9AE}" pid="10" name="ComplianceAssetId">
    <vt:lpwstr/>
  </property>
  <property fmtid="{D5CDD505-2E9C-101B-9397-08002B2CF9AE}" pid="11" name="TemplateUrl">
    <vt:lpwstr/>
  </property>
</Properties>
</file>