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4"/>
    <p:sldMasterId id="2147483752" r:id="rId5"/>
    <p:sldMasterId id="2147483771" r:id="rId6"/>
    <p:sldMasterId id="2147483790" r:id="rId7"/>
  </p:sldMasterIdLst>
  <p:notesMasterIdLst>
    <p:notesMasterId r:id="rId22"/>
  </p:notesMasterIdLst>
  <p:sldIdLst>
    <p:sldId id="256" r:id="rId8"/>
    <p:sldId id="263" r:id="rId9"/>
    <p:sldId id="275" r:id="rId10"/>
    <p:sldId id="289" r:id="rId11"/>
    <p:sldId id="258" r:id="rId12"/>
    <p:sldId id="294" r:id="rId13"/>
    <p:sldId id="290" r:id="rId14"/>
    <p:sldId id="273" r:id="rId15"/>
    <p:sldId id="291" r:id="rId16"/>
    <p:sldId id="264" r:id="rId17"/>
    <p:sldId id="286" r:id="rId18"/>
    <p:sldId id="284" r:id="rId19"/>
    <p:sldId id="295" r:id="rId20"/>
    <p:sldId id="274"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9300"/>
    <a:srgbClr val="942092"/>
    <a:srgbClr val="E4002B"/>
    <a:srgbClr val="2E385B"/>
    <a:srgbClr val="525454"/>
    <a:srgbClr val="DFD6C3"/>
    <a:srgbClr val="DB322A"/>
    <a:srgbClr val="FF050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EAA55B-71C3-FF0F-2B7B-B53378FB6FFC}" v="2" dt="2026-02-12T09:25:48.924"/>
  </p1510:revLst>
</p1510:revInfo>
</file>

<file path=ppt/tableStyles.xml><?xml version="1.0" encoding="utf-8"?>
<a:tblStyleLst xmlns:a="http://schemas.openxmlformats.org/drawingml/2006/main" def="{5C22544A-7EE6-4342-B048-85BDC9FD1C3A}">
  <a:tblStyle styleId="{073A0DAA-6AF3-43AB-8588-CEC1D06C72B9}" styleName="Middels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86341" autoAdjust="0"/>
  </p:normalViewPr>
  <p:slideViewPr>
    <p:cSldViewPr snapToGrid="0" snapToObjects="1">
      <p:cViewPr varScale="1">
        <p:scale>
          <a:sx n="63" d="100"/>
          <a:sy n="63" d="100"/>
        </p:scale>
        <p:origin x="1406" y="278"/>
      </p:cViewPr>
      <p:guideLst/>
    </p:cSldViewPr>
  </p:slideViewPr>
  <p:notesTextViewPr>
    <p:cViewPr>
      <p:scale>
        <a:sx n="3" d="2"/>
        <a:sy n="3" d="2"/>
      </p:scale>
      <p:origin x="0" y="0"/>
    </p:cViewPr>
  </p:notesText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jken Solberg" userId="bc8db120-a2fb-4e84-9124-4aca71be59eb" providerId="ADAL" clId="{E1FE0586-A8B1-4185-8415-25AB7BF98B21}"/>
    <pc:docChg chg="undo custSel addSld delSld modSld sldOrd">
      <pc:chgData name="Majken Solberg" userId="bc8db120-a2fb-4e84-9124-4aca71be59eb" providerId="ADAL" clId="{E1FE0586-A8B1-4185-8415-25AB7BF98B21}" dt="2026-02-06T15:27:06.489" v="6036" actId="20577"/>
      <pc:docMkLst>
        <pc:docMk/>
      </pc:docMkLst>
      <pc:sldChg chg="modSp mod">
        <pc:chgData name="Majken Solberg" userId="bc8db120-a2fb-4e84-9124-4aca71be59eb" providerId="ADAL" clId="{E1FE0586-A8B1-4185-8415-25AB7BF98B21}" dt="2026-02-06T15:26:22.166" v="6034" actId="1076"/>
        <pc:sldMkLst>
          <pc:docMk/>
          <pc:sldMk cId="1610938753" sldId="256"/>
        </pc:sldMkLst>
        <pc:spChg chg="mod">
          <ac:chgData name="Majken Solberg" userId="bc8db120-a2fb-4e84-9124-4aca71be59eb" providerId="ADAL" clId="{E1FE0586-A8B1-4185-8415-25AB7BF98B21}" dt="2026-02-06T15:26:18" v="6033" actId="1076"/>
          <ac:spMkLst>
            <pc:docMk/>
            <pc:sldMk cId="1610938753" sldId="256"/>
            <ac:spMk id="2" creationId="{512D00E3-2C07-7F49-90FE-0E16CC15D9BE}"/>
          </ac:spMkLst>
        </pc:spChg>
        <pc:spChg chg="mod">
          <ac:chgData name="Majken Solberg" userId="bc8db120-a2fb-4e84-9124-4aca71be59eb" providerId="ADAL" clId="{E1FE0586-A8B1-4185-8415-25AB7BF98B21}" dt="2026-02-06T15:26:22.166" v="6034" actId="1076"/>
          <ac:spMkLst>
            <pc:docMk/>
            <pc:sldMk cId="1610938753" sldId="256"/>
            <ac:spMk id="3" creationId="{BE0B2917-1CD1-A547-8F34-EEEFF36A0D1C}"/>
          </ac:spMkLst>
        </pc:spChg>
      </pc:sldChg>
      <pc:sldChg chg="addSp delSp modSp mod ord modClrScheme chgLayout modNotes modNotesTx">
        <pc:chgData name="Majken Solberg" userId="bc8db120-a2fb-4e84-9124-4aca71be59eb" providerId="ADAL" clId="{E1FE0586-A8B1-4185-8415-25AB7BF98B21}" dt="2026-02-06T14:09:37.339" v="5546" actId="20577"/>
        <pc:sldMkLst>
          <pc:docMk/>
          <pc:sldMk cId="1606717360" sldId="258"/>
        </pc:sldMkLst>
        <pc:spChg chg="add mod">
          <ac:chgData name="Majken Solberg" userId="bc8db120-a2fb-4e84-9124-4aca71be59eb" providerId="ADAL" clId="{E1FE0586-A8B1-4185-8415-25AB7BF98B21}" dt="2026-02-06T14:09:37.339" v="5546" actId="20577"/>
          <ac:spMkLst>
            <pc:docMk/>
            <pc:sldMk cId="1606717360" sldId="258"/>
            <ac:spMk id="12" creationId="{3096B24C-ADD8-756E-8E1F-A87BD2558B91}"/>
          </ac:spMkLst>
        </pc:spChg>
        <pc:picChg chg="add mod">
          <ac:chgData name="Majken Solberg" userId="bc8db120-a2fb-4e84-9124-4aca71be59eb" providerId="ADAL" clId="{E1FE0586-A8B1-4185-8415-25AB7BF98B21}" dt="2026-02-06T14:07:49.148" v="5535" actId="1076"/>
          <ac:picMkLst>
            <pc:docMk/>
            <pc:sldMk cId="1606717360" sldId="258"/>
            <ac:picMk id="6" creationId="{38B2A096-2896-8E03-1933-0A6F736071C0}"/>
          </ac:picMkLst>
        </pc:picChg>
      </pc:sldChg>
      <pc:sldChg chg="modSp mod modNotesTx">
        <pc:chgData name="Majken Solberg" userId="bc8db120-a2fb-4e84-9124-4aca71be59eb" providerId="ADAL" clId="{E1FE0586-A8B1-4185-8415-25AB7BF98B21}" dt="2026-02-06T13:51:41.313" v="5442" actId="20577"/>
        <pc:sldMkLst>
          <pc:docMk/>
          <pc:sldMk cId="2395597715" sldId="263"/>
        </pc:sldMkLst>
        <pc:graphicFrameChg chg="mod modGraphic">
          <ac:chgData name="Majken Solberg" userId="bc8db120-a2fb-4e84-9124-4aca71be59eb" providerId="ADAL" clId="{E1FE0586-A8B1-4185-8415-25AB7BF98B21}" dt="2026-02-06T13:51:41.313" v="5442" actId="20577"/>
          <ac:graphicFrameMkLst>
            <pc:docMk/>
            <pc:sldMk cId="2395597715" sldId="263"/>
            <ac:graphicFrameMk id="4" creationId="{87863C77-1424-5039-C205-563EE4C3D294}"/>
          </ac:graphicFrameMkLst>
        </pc:graphicFrameChg>
      </pc:sldChg>
      <pc:sldChg chg="addSp delSp modSp mod ord modClrScheme chgLayout modNotes modNotesTx">
        <pc:chgData name="Majken Solberg" userId="bc8db120-a2fb-4e84-9124-4aca71be59eb" providerId="ADAL" clId="{E1FE0586-A8B1-4185-8415-25AB7BF98B21}" dt="2026-02-06T14:44:04.031" v="5871" actId="20577"/>
        <pc:sldMkLst>
          <pc:docMk/>
          <pc:sldMk cId="3571997847" sldId="264"/>
        </pc:sldMkLst>
        <pc:spChg chg="add mod">
          <ac:chgData name="Majken Solberg" userId="bc8db120-a2fb-4e84-9124-4aca71be59eb" providerId="ADAL" clId="{E1FE0586-A8B1-4185-8415-25AB7BF98B21}" dt="2026-02-06T14:44:04.031" v="5871" actId="20577"/>
          <ac:spMkLst>
            <pc:docMk/>
            <pc:sldMk cId="3571997847" sldId="264"/>
            <ac:spMk id="13" creationId="{026CCF40-5155-4623-EC3D-90A11DE7B77B}"/>
          </ac:spMkLst>
        </pc:spChg>
        <pc:picChg chg="add mod">
          <ac:chgData name="Majken Solberg" userId="bc8db120-a2fb-4e84-9124-4aca71be59eb" providerId="ADAL" clId="{E1FE0586-A8B1-4185-8415-25AB7BF98B21}" dt="2026-02-06T14:40:56.957" v="5837" actId="1076"/>
          <ac:picMkLst>
            <pc:docMk/>
            <pc:sldMk cId="3571997847" sldId="264"/>
            <ac:picMk id="6" creationId="{98F995DC-1AA5-B1B9-91AB-69DBCA5E16FB}"/>
          </ac:picMkLst>
        </pc:picChg>
      </pc:sldChg>
      <pc:sldChg chg="addSp delSp modSp mod ord modClrScheme chgLayout">
        <pc:chgData name="Majken Solberg" userId="bc8db120-a2fb-4e84-9124-4aca71be59eb" providerId="ADAL" clId="{E1FE0586-A8B1-4185-8415-25AB7BF98B21}" dt="2026-02-06T14:28:13.527" v="5738" actId="2711"/>
        <pc:sldMkLst>
          <pc:docMk/>
          <pc:sldMk cId="2766657070" sldId="273"/>
        </pc:sldMkLst>
        <pc:spChg chg="mod ord">
          <ac:chgData name="Majken Solberg" userId="bc8db120-a2fb-4e84-9124-4aca71be59eb" providerId="ADAL" clId="{E1FE0586-A8B1-4185-8415-25AB7BF98B21}" dt="2026-02-06T12:56:17.712" v="5083" actId="26606"/>
          <ac:spMkLst>
            <pc:docMk/>
            <pc:sldMk cId="2766657070" sldId="273"/>
            <ac:spMk id="3" creationId="{20E8A59F-74DA-C3C2-13A7-C131AF1DB908}"/>
          </ac:spMkLst>
        </pc:spChg>
        <pc:spChg chg="add">
          <ac:chgData name="Majken Solberg" userId="bc8db120-a2fb-4e84-9124-4aca71be59eb" providerId="ADAL" clId="{E1FE0586-A8B1-4185-8415-25AB7BF98B21}" dt="2026-02-06T14:21:38.770" v="5710" actId="26606"/>
          <ac:spMkLst>
            <pc:docMk/>
            <pc:sldMk cId="2766657070" sldId="273"/>
            <ac:spMk id="11" creationId="{CFFCC16B-968D-7500-A870-4809164A798F}"/>
          </ac:spMkLst>
        </pc:spChg>
        <pc:spChg chg="add mod">
          <ac:chgData name="Majken Solberg" userId="bc8db120-a2fb-4e84-9124-4aca71be59eb" providerId="ADAL" clId="{E1FE0586-A8B1-4185-8415-25AB7BF98B21}" dt="2026-02-06T14:28:13.527" v="5738" actId="2711"/>
          <ac:spMkLst>
            <pc:docMk/>
            <pc:sldMk cId="2766657070" sldId="273"/>
            <ac:spMk id="13" creationId="{E0A12B3B-7D85-9B62-12F4-CAE6CD265DA6}"/>
          </ac:spMkLst>
        </pc:spChg>
        <pc:picChg chg="add mod">
          <ac:chgData name="Majken Solberg" userId="bc8db120-a2fb-4e84-9124-4aca71be59eb" providerId="ADAL" clId="{E1FE0586-A8B1-4185-8415-25AB7BF98B21}" dt="2026-02-06T14:21:38.770" v="5710" actId="26606"/>
          <ac:picMkLst>
            <pc:docMk/>
            <pc:sldMk cId="2766657070" sldId="273"/>
            <ac:picMk id="6" creationId="{F57C7D69-C3B7-3D9C-D4D9-C215AD603474}"/>
          </ac:picMkLst>
        </pc:picChg>
      </pc:sldChg>
      <pc:sldChg chg="addSp delSp modSp add del mod ord modClrScheme chgLayout modNotesTx">
        <pc:chgData name="Majken Solberg" userId="bc8db120-a2fb-4e84-9124-4aca71be59eb" providerId="ADAL" clId="{E1FE0586-A8B1-4185-8415-25AB7BF98B21}" dt="2026-02-06T14:05:31.284" v="5527" actId="1076"/>
        <pc:sldMkLst>
          <pc:docMk/>
          <pc:sldMk cId="1203492754" sldId="275"/>
        </pc:sldMkLst>
        <pc:spChg chg="add mod ord">
          <ac:chgData name="Majken Solberg" userId="bc8db120-a2fb-4e84-9124-4aca71be59eb" providerId="ADAL" clId="{E1FE0586-A8B1-4185-8415-25AB7BF98B21}" dt="2026-02-06T14:05:31.284" v="5527" actId="1076"/>
          <ac:spMkLst>
            <pc:docMk/>
            <pc:sldMk cId="1203492754" sldId="275"/>
            <ac:spMk id="5" creationId="{28D43CAF-4B59-A29B-AC3E-EB0D2DA9B07C}"/>
          </ac:spMkLst>
        </pc:spChg>
        <pc:picChg chg="add mod">
          <ac:chgData name="Majken Solberg" userId="bc8db120-a2fb-4e84-9124-4aca71be59eb" providerId="ADAL" clId="{E1FE0586-A8B1-4185-8415-25AB7BF98B21}" dt="2026-02-06T14:04:46.504" v="5521" actId="1076"/>
          <ac:picMkLst>
            <pc:docMk/>
            <pc:sldMk cId="1203492754" sldId="275"/>
            <ac:picMk id="10" creationId="{7DC8E827-AA09-3470-DCD5-267E73C85B86}"/>
          </ac:picMkLst>
        </pc:picChg>
      </pc:sldChg>
      <pc:sldChg chg="addSp delSp modSp add mod ord modClrScheme chgLayout modNotesTx">
        <pc:chgData name="Majken Solberg" userId="bc8db120-a2fb-4e84-9124-4aca71be59eb" providerId="ADAL" clId="{E1FE0586-A8B1-4185-8415-25AB7BF98B21}" dt="2026-02-06T15:22:43.329" v="5940" actId="2711"/>
        <pc:sldMkLst>
          <pc:docMk/>
          <pc:sldMk cId="1530804097" sldId="284"/>
        </pc:sldMkLst>
        <pc:spChg chg="mod ord">
          <ac:chgData name="Majken Solberg" userId="bc8db120-a2fb-4e84-9124-4aca71be59eb" providerId="ADAL" clId="{E1FE0586-A8B1-4185-8415-25AB7BF98B21}" dt="2026-02-05T13:15:49.212" v="1973" actId="26606"/>
          <ac:spMkLst>
            <pc:docMk/>
            <pc:sldMk cId="1530804097" sldId="284"/>
            <ac:spMk id="2" creationId="{A082022B-FB91-B228-FF4A-665BD6DAB0E0}"/>
          </ac:spMkLst>
        </pc:spChg>
        <pc:spChg chg="add mod">
          <ac:chgData name="Majken Solberg" userId="bc8db120-a2fb-4e84-9124-4aca71be59eb" providerId="ADAL" clId="{E1FE0586-A8B1-4185-8415-25AB7BF98B21}" dt="2026-02-06T15:22:43.329" v="5940" actId="2711"/>
          <ac:spMkLst>
            <pc:docMk/>
            <pc:sldMk cId="1530804097" sldId="284"/>
            <ac:spMk id="14" creationId="{F04A0431-0554-2E82-8683-44D1DAB7DD00}"/>
          </ac:spMkLst>
        </pc:spChg>
        <pc:picChg chg="add mod ord">
          <ac:chgData name="Majken Solberg" userId="bc8db120-a2fb-4e84-9124-4aca71be59eb" providerId="ADAL" clId="{E1FE0586-A8B1-4185-8415-25AB7BF98B21}" dt="2026-02-06T15:21:00.018" v="5918" actId="1076"/>
          <ac:picMkLst>
            <pc:docMk/>
            <pc:sldMk cId="1530804097" sldId="284"/>
            <ac:picMk id="7" creationId="{A3EC3F81-130D-EEAD-8C32-159A2C8B89C2}"/>
          </ac:picMkLst>
        </pc:picChg>
      </pc:sldChg>
      <pc:sldChg chg="addSp delSp modSp add mod ord modNotesTx">
        <pc:chgData name="Majken Solberg" userId="bc8db120-a2fb-4e84-9124-4aca71be59eb" providerId="ADAL" clId="{E1FE0586-A8B1-4185-8415-25AB7BF98B21}" dt="2026-02-06T14:49:10.657" v="5897" actId="20577"/>
        <pc:sldMkLst>
          <pc:docMk/>
          <pc:sldMk cId="2161591350" sldId="286"/>
        </pc:sldMkLst>
        <pc:spChg chg="ord">
          <ac:chgData name="Majken Solberg" userId="bc8db120-a2fb-4e84-9124-4aca71be59eb" providerId="ADAL" clId="{E1FE0586-A8B1-4185-8415-25AB7BF98B21}" dt="2026-02-06T08:54:41.018" v="3140" actId="26606"/>
          <ac:spMkLst>
            <pc:docMk/>
            <pc:sldMk cId="2161591350" sldId="286"/>
            <ac:spMk id="2" creationId="{1D83FE0F-9D78-46B0-B8BC-3008F293830E}"/>
          </ac:spMkLst>
        </pc:spChg>
        <pc:spChg chg="add mod ord">
          <ac:chgData name="Majken Solberg" userId="bc8db120-a2fb-4e84-9124-4aca71be59eb" providerId="ADAL" clId="{E1FE0586-A8B1-4185-8415-25AB7BF98B21}" dt="2026-02-06T14:49:10.657" v="5897" actId="20577"/>
          <ac:spMkLst>
            <pc:docMk/>
            <pc:sldMk cId="2161591350" sldId="286"/>
            <ac:spMk id="3" creationId="{6927D0B8-94B1-C041-6F2A-A2B424D52ABE}"/>
          </ac:spMkLst>
        </pc:spChg>
        <pc:picChg chg="add mod ord">
          <ac:chgData name="Majken Solberg" userId="bc8db120-a2fb-4e84-9124-4aca71be59eb" providerId="ADAL" clId="{E1FE0586-A8B1-4185-8415-25AB7BF98B21}" dt="2026-02-06T14:42:08.607" v="5843" actId="26606"/>
          <ac:picMkLst>
            <pc:docMk/>
            <pc:sldMk cId="2161591350" sldId="286"/>
            <ac:picMk id="6" creationId="{626D9376-1477-DB44-4172-FE1F6B04AA65}"/>
          </ac:picMkLst>
        </pc:picChg>
      </pc:sldChg>
      <pc:sldChg chg="addSp delSp modSp add mod ord modNotesTx">
        <pc:chgData name="Majken Solberg" userId="bc8db120-a2fb-4e84-9124-4aca71be59eb" providerId="ADAL" clId="{E1FE0586-A8B1-4185-8415-25AB7BF98B21}" dt="2026-02-06T15:27:06.489" v="6036" actId="20577"/>
        <pc:sldMkLst>
          <pc:docMk/>
          <pc:sldMk cId="4120886056" sldId="289"/>
        </pc:sldMkLst>
        <pc:spChg chg="mod ord">
          <ac:chgData name="Majken Solberg" userId="bc8db120-a2fb-4e84-9124-4aca71be59eb" providerId="ADAL" clId="{E1FE0586-A8B1-4185-8415-25AB7BF98B21}" dt="2026-02-06T15:27:06.489" v="6036" actId="20577"/>
          <ac:spMkLst>
            <pc:docMk/>
            <pc:sldMk cId="4120886056" sldId="289"/>
            <ac:spMk id="2" creationId="{C020221A-D341-5570-89E2-F7630C75334C}"/>
          </ac:spMkLst>
        </pc:spChg>
        <pc:picChg chg="add mod">
          <ac:chgData name="Majken Solberg" userId="bc8db120-a2fb-4e84-9124-4aca71be59eb" providerId="ADAL" clId="{E1FE0586-A8B1-4185-8415-25AB7BF98B21}" dt="2026-02-06T13:59:59.471" v="5512" actId="1076"/>
          <ac:picMkLst>
            <pc:docMk/>
            <pc:sldMk cId="4120886056" sldId="289"/>
            <ac:picMk id="3" creationId="{9E97CFEE-CD70-5AE5-5213-C3198570E547}"/>
          </ac:picMkLst>
        </pc:picChg>
      </pc:sldChg>
      <pc:sldChg chg="addSp delSp modSp add mod ord modClrScheme chgLayout modNotesTx">
        <pc:chgData name="Majken Solberg" userId="bc8db120-a2fb-4e84-9124-4aca71be59eb" providerId="ADAL" clId="{E1FE0586-A8B1-4185-8415-25AB7BF98B21}" dt="2026-02-06T14:20:32.555" v="5703" actId="6549"/>
        <pc:sldMkLst>
          <pc:docMk/>
          <pc:sldMk cId="2853805344" sldId="290"/>
        </pc:sldMkLst>
        <pc:spChg chg="mod ord">
          <ac:chgData name="Majken Solberg" userId="bc8db120-a2fb-4e84-9124-4aca71be59eb" providerId="ADAL" clId="{E1FE0586-A8B1-4185-8415-25AB7BF98B21}" dt="2026-02-06T14:20:03.862" v="5702" actId="1076"/>
          <ac:spMkLst>
            <pc:docMk/>
            <pc:sldMk cId="2853805344" sldId="290"/>
            <ac:spMk id="12" creationId="{9D6C25F9-26DB-45B1-F2B0-8BDBD57497F3}"/>
          </ac:spMkLst>
        </pc:spChg>
        <pc:picChg chg="add mod">
          <ac:chgData name="Majken Solberg" userId="bc8db120-a2fb-4e84-9124-4aca71be59eb" providerId="ADAL" clId="{E1FE0586-A8B1-4185-8415-25AB7BF98B21}" dt="2026-02-06T14:18:58.598" v="5680" actId="962"/>
          <ac:picMkLst>
            <pc:docMk/>
            <pc:sldMk cId="2853805344" sldId="290"/>
            <ac:picMk id="5" creationId="{C87CA6A9-4CD3-6ADC-D991-C39F0CC37E7A}"/>
          </ac:picMkLst>
        </pc:picChg>
      </pc:sldChg>
      <pc:sldChg chg="addSp delSp modSp add mod ord modClrScheme chgLayout modNotesTx">
        <pc:chgData name="Majken Solberg" userId="bc8db120-a2fb-4e84-9124-4aca71be59eb" providerId="ADAL" clId="{E1FE0586-A8B1-4185-8415-25AB7BF98B21}" dt="2026-02-06T14:38:09.193" v="5831" actId="255"/>
        <pc:sldMkLst>
          <pc:docMk/>
          <pc:sldMk cId="2216845353" sldId="291"/>
        </pc:sldMkLst>
        <pc:spChg chg="mod ord">
          <ac:chgData name="Majken Solberg" userId="bc8db120-a2fb-4e84-9124-4aca71be59eb" providerId="ADAL" clId="{E1FE0586-A8B1-4185-8415-25AB7BF98B21}" dt="2026-02-06T14:35:41.232" v="5817" actId="20577"/>
          <ac:spMkLst>
            <pc:docMk/>
            <pc:sldMk cId="2216845353" sldId="291"/>
            <ac:spMk id="2" creationId="{3797AD7E-4B42-74F6-45B5-7BC5CEB0AC08}"/>
          </ac:spMkLst>
        </pc:spChg>
        <pc:spChg chg="add mod">
          <ac:chgData name="Majken Solberg" userId="bc8db120-a2fb-4e84-9124-4aca71be59eb" providerId="ADAL" clId="{E1FE0586-A8B1-4185-8415-25AB7BF98B21}" dt="2026-02-06T14:38:09.193" v="5831" actId="255"/>
          <ac:spMkLst>
            <pc:docMk/>
            <pc:sldMk cId="2216845353" sldId="291"/>
            <ac:spMk id="9" creationId="{D2980691-26CD-870F-C48F-BF7C172D9A82}"/>
          </ac:spMkLst>
        </pc:spChg>
        <pc:picChg chg="add mod">
          <ac:chgData name="Majken Solberg" userId="bc8db120-a2fb-4e84-9124-4aca71be59eb" providerId="ADAL" clId="{E1FE0586-A8B1-4185-8415-25AB7BF98B21}" dt="2026-02-06T14:33:17.256" v="5743" actId="26606"/>
          <ac:picMkLst>
            <pc:docMk/>
            <pc:sldMk cId="2216845353" sldId="291"/>
            <ac:picMk id="5" creationId="{8C2C3850-0E73-ECBA-10C1-9C68C810DB1F}"/>
          </ac:picMkLst>
        </pc:picChg>
      </pc:sldChg>
      <pc:sldChg chg="addSp delSp modSp add mod ord modClrScheme chgLayout modNotesTx">
        <pc:chgData name="Majken Solberg" userId="bc8db120-a2fb-4e84-9124-4aca71be59eb" providerId="ADAL" clId="{E1FE0586-A8B1-4185-8415-25AB7BF98B21}" dt="2026-02-06T14:16:54.159" v="5672" actId="20577"/>
        <pc:sldMkLst>
          <pc:docMk/>
          <pc:sldMk cId="1647126153" sldId="294"/>
        </pc:sldMkLst>
        <pc:spChg chg="mod ord">
          <ac:chgData name="Majken Solberg" userId="bc8db120-a2fb-4e84-9124-4aca71be59eb" providerId="ADAL" clId="{E1FE0586-A8B1-4185-8415-25AB7BF98B21}" dt="2026-02-06T14:16:54.159" v="5672" actId="20577"/>
          <ac:spMkLst>
            <pc:docMk/>
            <pc:sldMk cId="1647126153" sldId="294"/>
            <ac:spMk id="2" creationId="{7604749A-3558-D9A6-5768-9846F0B27E04}"/>
          </ac:spMkLst>
        </pc:spChg>
        <pc:picChg chg="add mod">
          <ac:chgData name="Majken Solberg" userId="bc8db120-a2fb-4e84-9124-4aca71be59eb" providerId="ADAL" clId="{E1FE0586-A8B1-4185-8415-25AB7BF98B21}" dt="2026-02-06T14:12:06.096" v="5559" actId="1076"/>
          <ac:picMkLst>
            <pc:docMk/>
            <pc:sldMk cId="1647126153" sldId="294"/>
            <ac:picMk id="5" creationId="{2A961AAD-1EFC-9887-9627-BCABEB100F47}"/>
          </ac:picMkLst>
        </pc:picChg>
      </pc:sldChg>
      <pc:sldChg chg="delSp modSp add mod ord">
        <pc:chgData name="Majken Solberg" userId="bc8db120-a2fb-4e84-9124-4aca71be59eb" providerId="ADAL" clId="{E1FE0586-A8B1-4185-8415-25AB7BF98B21}" dt="2026-02-06T15:25:38.151" v="6031" actId="1076"/>
        <pc:sldMkLst>
          <pc:docMk/>
          <pc:sldMk cId="2745939127" sldId="295"/>
        </pc:sldMkLst>
        <pc:spChg chg="mod">
          <ac:chgData name="Majken Solberg" userId="bc8db120-a2fb-4e84-9124-4aca71be59eb" providerId="ADAL" clId="{E1FE0586-A8B1-4185-8415-25AB7BF98B21}" dt="2026-02-06T15:25:38.151" v="6031" actId="1076"/>
          <ac:spMkLst>
            <pc:docMk/>
            <pc:sldMk cId="2745939127" sldId="295"/>
            <ac:spMk id="13" creationId="{80A7381E-3F24-7650-1F2B-19D90BD635DB}"/>
          </ac:spMkLst>
        </pc:spChg>
      </pc:sldChg>
    </pc:docChg>
  </pc:docChgLst>
  <pc:docChgLst>
    <pc:chgData name="Majken Solberg" userId="S::majken.solberg@frelsesarmeen.no::bc8db120-a2fb-4e84-9124-4aca71be59eb" providerId="AD" clId="Web-{68EAA55B-71C3-FF0F-2B7B-B53378FB6FFC}"/>
    <pc:docChg chg="addSld delSld">
      <pc:chgData name="Majken Solberg" userId="S::majken.solberg@frelsesarmeen.no::bc8db120-a2fb-4e84-9124-4aca71be59eb" providerId="AD" clId="Web-{68EAA55B-71C3-FF0F-2B7B-B53378FB6FFC}" dt="2026-02-12T09:25:48.924" v="1"/>
      <pc:docMkLst>
        <pc:docMk/>
      </pc:docMkLst>
      <pc:sldChg chg="del">
        <pc:chgData name="Majken Solberg" userId="S::majken.solberg@frelsesarmeen.no::bc8db120-a2fb-4e84-9124-4aca71be59eb" providerId="AD" clId="Web-{68EAA55B-71C3-FF0F-2B7B-B53378FB6FFC}" dt="2026-02-12T09:25:48.924" v="1"/>
        <pc:sldMkLst>
          <pc:docMk/>
          <pc:sldMk cId="3808822265" sldId="262"/>
        </pc:sldMkLst>
      </pc:sldChg>
      <pc:sldChg chg="add">
        <pc:chgData name="Majken Solberg" userId="S::majken.solberg@frelsesarmeen.no::bc8db120-a2fb-4e84-9124-4aca71be59eb" providerId="AD" clId="Web-{68EAA55B-71C3-FF0F-2B7B-B53378FB6FFC}" dt="2026-02-12T09:25:43.439" v="0"/>
        <pc:sldMkLst>
          <pc:docMk/>
          <pc:sldMk cId="1799804860" sldId="2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ssholder for lysbilde 3"/>
          <p:cNvSpPr>
            <a:spLocks noGrp="1" noRot="1" noChangeAspect="1"/>
          </p:cNvSpPr>
          <p:nvPr>
            <p:ph type="sldImg" idx="2"/>
          </p:nvPr>
        </p:nvSpPr>
        <p:spPr>
          <a:xfrm>
            <a:off x="3884613" y="7568406"/>
            <a:ext cx="2393244" cy="13462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229393"/>
            <a:ext cx="5486400" cy="8455819"/>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DD5555-5873-C344-BF70-7CBB8FF49E8A}" type="slidenum">
              <a:rPr lang="nb-NO" smtClean="0"/>
              <a:t>‹#›</a:t>
            </a:fld>
            <a:endParaRPr lang="nb-NO"/>
          </a:p>
        </p:txBody>
      </p:sp>
    </p:spTree>
    <p:extLst>
      <p:ext uri="{BB962C8B-B14F-4D97-AF65-F5344CB8AC3E}">
        <p14:creationId xmlns:p14="http://schemas.microsoft.com/office/powerpoint/2010/main" val="2142410710"/>
      </p:ext>
    </p:extLst>
  </p:cSld>
  <p:clrMap bg1="lt1" tx1="dk1" bg2="lt2" tx2="dk2" accent1="accent1" accent2="accent2" accent3="accent3" accent4="accent4" accent5="accent5" accent6="accent6" hlink="hlink" folHlink="folHlink"/>
  <p:notesStyle>
    <a:lvl1pPr marL="0" algn="l" defTabSz="914400" rtl="0" eaLnBrk="1" latinLnBrk="0" hangingPunct="1">
      <a:defRPr sz="2000" b="1" kern="1200">
        <a:solidFill>
          <a:schemeClr val="tx1"/>
        </a:solidFill>
        <a:latin typeface="Garamond" charset="0"/>
        <a:ea typeface="Garamond" charset="0"/>
        <a:cs typeface="Garamond" charset="0"/>
      </a:defRPr>
    </a:lvl1pPr>
    <a:lvl2pPr marL="457200" algn="l" defTabSz="914400" rtl="0" eaLnBrk="1" latinLnBrk="0" hangingPunct="1">
      <a:defRPr sz="2000" b="1" kern="1200">
        <a:solidFill>
          <a:schemeClr val="tx1"/>
        </a:solidFill>
        <a:latin typeface="Garamond" charset="0"/>
        <a:ea typeface="Garamond" charset="0"/>
        <a:cs typeface="Garamond" charset="0"/>
      </a:defRPr>
    </a:lvl2pPr>
    <a:lvl3pPr marL="914400" algn="l" defTabSz="914400" rtl="0" eaLnBrk="1" latinLnBrk="0" hangingPunct="1">
      <a:defRPr sz="2000" b="1" kern="1200">
        <a:solidFill>
          <a:schemeClr val="tx1"/>
        </a:solidFill>
        <a:latin typeface="Garamond" charset="0"/>
        <a:ea typeface="Garamond" charset="0"/>
        <a:cs typeface="Garamond" charset="0"/>
      </a:defRPr>
    </a:lvl3pPr>
    <a:lvl4pPr marL="1371600" algn="l" defTabSz="914400" rtl="0" eaLnBrk="1" latinLnBrk="0" hangingPunct="1">
      <a:defRPr sz="2000" b="1" kern="1200">
        <a:solidFill>
          <a:schemeClr val="tx1"/>
        </a:solidFill>
        <a:latin typeface="Garamond" charset="0"/>
        <a:ea typeface="Garamond" charset="0"/>
        <a:cs typeface="Garamond" charset="0"/>
      </a:defRPr>
    </a:lvl4pPr>
    <a:lvl5pPr marL="1828800" algn="l" defTabSz="914400" rtl="0" eaLnBrk="1" latinLnBrk="0" hangingPunct="1">
      <a:defRPr sz="2000" b="1" kern="1200">
        <a:solidFill>
          <a:schemeClr val="tx1"/>
        </a:solidFill>
        <a:latin typeface="Garamond" charset="0"/>
        <a:ea typeface="Garamond" charset="0"/>
        <a:cs typeface="Garamond"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84613" y="7567613"/>
            <a:ext cx="2393950" cy="1346200"/>
          </a:xfrm>
        </p:spPr>
      </p:sp>
      <p:sp>
        <p:nvSpPr>
          <p:cNvPr id="3" name="Plassholder for notater 2"/>
          <p:cNvSpPr>
            <a:spLocks noGrp="1"/>
          </p:cNvSpPr>
          <p:nvPr>
            <p:ph type="body" idx="1"/>
          </p:nvPr>
        </p:nvSpPr>
        <p:spPr/>
        <p:txBody>
          <a:bodyPr/>
          <a:lstStyle/>
          <a:p>
            <a:r>
              <a:rPr lang="nb-NO" dirty="0"/>
              <a:t>I denne delen skal vi snakke om:</a:t>
            </a:r>
          </a:p>
        </p:txBody>
      </p:sp>
      <p:sp>
        <p:nvSpPr>
          <p:cNvPr id="4" name="Plassholder for lysbildenummer 3"/>
          <p:cNvSpPr>
            <a:spLocks noGrp="1"/>
          </p:cNvSpPr>
          <p:nvPr>
            <p:ph type="sldNum" sz="quarter" idx="5"/>
          </p:nvPr>
        </p:nvSpPr>
        <p:spPr/>
        <p:txBody>
          <a:bodyPr/>
          <a:lstStyle/>
          <a:p>
            <a:fld id="{AFDD5555-5873-C344-BF70-7CBB8FF49E8A}" type="slidenum">
              <a:rPr lang="nb-NO" smtClean="0"/>
              <a:t>2</a:t>
            </a:fld>
            <a:endParaRPr lang="nb-NO"/>
          </a:p>
        </p:txBody>
      </p:sp>
    </p:spTree>
    <p:extLst>
      <p:ext uri="{BB962C8B-B14F-4D97-AF65-F5344CB8AC3E}">
        <p14:creationId xmlns:p14="http://schemas.microsoft.com/office/powerpoint/2010/main" val="520396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280E3-1A5A-C7AD-8A60-CF017C30671E}"/>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46A4DF7-404D-E40F-AF86-4A1562D09F98}"/>
              </a:ext>
            </a:extLst>
          </p:cNvPr>
          <p:cNvSpPr>
            <a:spLocks noGrp="1" noRot="1" noChangeAspect="1"/>
          </p:cNvSpPr>
          <p:nvPr>
            <p:ph type="sldImg"/>
          </p:nvPr>
        </p:nvSpPr>
        <p:spPr>
          <a:xfrm>
            <a:off x="3884613" y="7567613"/>
            <a:ext cx="2393950" cy="1346200"/>
          </a:xfrm>
        </p:spPr>
      </p:sp>
      <p:sp>
        <p:nvSpPr>
          <p:cNvPr id="3" name="Plassholder for notater 2">
            <a:extLst>
              <a:ext uri="{FF2B5EF4-FFF2-40B4-BE49-F238E27FC236}">
                <a16:creationId xmlns:a16="http://schemas.microsoft.com/office/drawing/2014/main" id="{7B99C17B-4473-AA29-438D-732F7EF47BA9}"/>
              </a:ext>
            </a:extLst>
          </p:cNvPr>
          <p:cNvSpPr>
            <a:spLocks noGrp="1"/>
          </p:cNvSpPr>
          <p:nvPr>
            <p:ph type="body" idx="1"/>
          </p:nvPr>
        </p:nvSpPr>
        <p:spPr/>
        <p:txBody>
          <a:bodyPr/>
          <a:lstStyle/>
          <a:p>
            <a:pPr fontAlgn="t"/>
            <a:r>
              <a:rPr lang="nb-NO" sz="2000" b="0" i="0" kern="1200" dirty="0">
                <a:solidFill>
                  <a:schemeClr val="tx1"/>
                </a:solidFill>
                <a:effectLst/>
                <a:latin typeface="Garamond" charset="0"/>
                <a:ea typeface="Garamond" charset="0"/>
                <a:cs typeface="Garamond" charset="0"/>
              </a:rPr>
              <a:t>Å være soldat i Frelsesarmeen er både et privilegium og en glede. Det kan styrke forholdet vårt til Jesus og gi oss et varmt fellesskap som hjelper oss å vokse og tjene andre. Mange steder møter Frelsesarmeens arbeid respekt og støtte, og innsatsen for mennesker som har det vanskelig, blir satt stor pris på.</a:t>
            </a:r>
          </a:p>
          <a:p>
            <a:pPr fontAlgn="t"/>
            <a:r>
              <a:rPr lang="nb-NO" sz="2000" b="0" i="0" kern="1200" dirty="0">
                <a:solidFill>
                  <a:schemeClr val="tx1"/>
                </a:solidFill>
                <a:effectLst/>
                <a:latin typeface="Garamond" charset="0"/>
                <a:ea typeface="Garamond" charset="0"/>
                <a:cs typeface="Garamond" charset="0"/>
              </a:rPr>
              <a:t>Men soldatskap er ikke alltid lett. Noen kan møte motstand fra familie, venner eller på jobb, og det kan være både vondt og krevende. Da er det viktig at fellesskapet står sammen og støtter hverandre.</a:t>
            </a:r>
          </a:p>
          <a:p>
            <a:pPr fontAlgn="t"/>
            <a:r>
              <a:rPr lang="nb-NO" sz="2000" b="0" i="0" kern="1200" dirty="0">
                <a:solidFill>
                  <a:schemeClr val="tx1"/>
                </a:solidFill>
                <a:effectLst/>
                <a:latin typeface="Garamond" charset="0"/>
                <a:ea typeface="Garamond" charset="0"/>
                <a:cs typeface="Garamond" charset="0"/>
              </a:rPr>
              <a:t>Vi vet også at budskapet om Jesus ikke alltid er velkomment. I slike situasjoner trengs mot, utholdenhet og visdom. Jesus minner oss om at selv om vi møter utfordringer, har han seiret over verden, og Guds nåde er nok.</a:t>
            </a:r>
          </a:p>
          <a:p>
            <a:pPr fontAlgn="t"/>
            <a:r>
              <a:rPr lang="nb-NO" sz="2000" b="0" i="0" kern="1200" dirty="0">
                <a:solidFill>
                  <a:schemeClr val="tx1"/>
                </a:solidFill>
                <a:effectLst/>
                <a:latin typeface="Garamond" charset="0"/>
                <a:ea typeface="Garamond" charset="0"/>
                <a:cs typeface="Garamond" charset="0"/>
              </a:rPr>
              <a:t>Til slutt minner Soldatpakten oss på hvorfor vi gjør dette: Vi tjener fordi Kristus elsket oss først. Soldatskapet vårt er et svar på den kjærligheten.</a:t>
            </a:r>
          </a:p>
          <a:p>
            <a:endParaRPr lang="nb-NO" dirty="0"/>
          </a:p>
        </p:txBody>
      </p:sp>
      <p:sp>
        <p:nvSpPr>
          <p:cNvPr id="4" name="Plassholder for lysbildenummer 3">
            <a:extLst>
              <a:ext uri="{FF2B5EF4-FFF2-40B4-BE49-F238E27FC236}">
                <a16:creationId xmlns:a16="http://schemas.microsoft.com/office/drawing/2014/main" id="{D22AE3E0-E6C9-DA39-E787-6CD377C4D578}"/>
              </a:ext>
            </a:extLst>
          </p:cNvPr>
          <p:cNvSpPr>
            <a:spLocks noGrp="1"/>
          </p:cNvSpPr>
          <p:nvPr>
            <p:ph type="sldNum" sz="quarter" idx="5"/>
          </p:nvPr>
        </p:nvSpPr>
        <p:spPr/>
        <p:txBody>
          <a:bodyPr/>
          <a:lstStyle/>
          <a:p>
            <a:fld id="{AFDD5555-5873-C344-BF70-7CBB8FF49E8A}" type="slidenum">
              <a:rPr lang="nb-NO" smtClean="0"/>
              <a:t>12</a:t>
            </a:fld>
            <a:endParaRPr lang="nb-NO"/>
          </a:p>
        </p:txBody>
      </p:sp>
    </p:spTree>
    <p:extLst>
      <p:ext uri="{BB962C8B-B14F-4D97-AF65-F5344CB8AC3E}">
        <p14:creationId xmlns:p14="http://schemas.microsoft.com/office/powerpoint/2010/main" val="3356363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78A5A-C75A-530C-835E-AD66F89CA838}"/>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A1BE9528-DEE5-5A03-CAEE-C0078E528AA7}"/>
              </a:ext>
            </a:extLst>
          </p:cNvPr>
          <p:cNvSpPr>
            <a:spLocks noGrp="1" noRot="1" noChangeAspect="1"/>
          </p:cNvSpPr>
          <p:nvPr>
            <p:ph type="sldImg"/>
          </p:nvPr>
        </p:nvSpPr>
        <p:spPr>
          <a:xfrm>
            <a:off x="3884613" y="7567613"/>
            <a:ext cx="2393950" cy="1346200"/>
          </a:xfrm>
        </p:spPr>
      </p:sp>
      <p:sp>
        <p:nvSpPr>
          <p:cNvPr id="3" name="Plassholder for notater 2">
            <a:extLst>
              <a:ext uri="{FF2B5EF4-FFF2-40B4-BE49-F238E27FC236}">
                <a16:creationId xmlns:a16="http://schemas.microsoft.com/office/drawing/2014/main" id="{B2F063FF-13EF-0635-F17B-E8B9E29183E5}"/>
              </a:ext>
            </a:extLst>
          </p:cNvPr>
          <p:cNvSpPr>
            <a:spLocks noGrp="1"/>
          </p:cNvSpPr>
          <p:nvPr>
            <p:ph type="body" idx="1"/>
          </p:nvPr>
        </p:nvSpPr>
        <p:spPr/>
        <p:txBody>
          <a:bodyPr/>
          <a:lstStyle/>
          <a:p>
            <a:r>
              <a:rPr lang="nb-NO" dirty="0">
                <a:effectLst/>
              </a:rPr>
              <a:t>Frelsesarmeen ønsker at alle soldater skal være aktivt med i oppdraget. Deltakelsen vil se ulik ut avhengig av personlige forhold og kulturell sammenheng, men soldatskap innebærer et bevisst valg om å bidra i korpsets liv og tjeneste.</a:t>
            </a:r>
          </a:p>
          <a:p>
            <a:r>
              <a:rPr lang="nb-NO" dirty="0">
                <a:effectLst/>
              </a:rPr>
              <a:t>Mange som tilhører korpset er ikke soldater, og de skal inkluderes og få bruke sine evner uten krav om forpliktelser. Men de som velger soldatskap, forplikter seg til aktiv deltakelse.</a:t>
            </a:r>
          </a:p>
          <a:p>
            <a:r>
              <a:rPr lang="nb-NO" dirty="0">
                <a:effectLst/>
              </a:rPr>
              <a:t>Troen vår uttrykkes og styrkes best i fellesskapet. Som del av et korps vitner vi sammen om Jesu frelsende kjærlighet. Vi tror på det allmenne presteskap: alle kristne har adgang til Gud og et kall å leve ut. Det betyr ikke at alle gjør alt, men at hver soldat finner sitt unike bidrag i fellesskapet. Når vi bruker våre ulike gaver sammen, ser vi rikdommen i mangfoldet og betydningen av hver enkelt.</a:t>
            </a:r>
          </a:p>
          <a:p>
            <a:r>
              <a:rPr lang="nb-NO" dirty="0">
                <a:effectLst/>
              </a:rPr>
              <a:t>Som soldater opplever vi tilhørighet, mening og glede når vi står sammen i tjeneste og tilbedelse, og Den hellige ånd binder oss sammen med Gud og hverandre.</a:t>
            </a:r>
          </a:p>
          <a:p>
            <a:endParaRPr lang="nb-NO" dirty="0"/>
          </a:p>
        </p:txBody>
      </p:sp>
      <p:sp>
        <p:nvSpPr>
          <p:cNvPr id="4" name="Plassholder for lysbildenummer 3">
            <a:extLst>
              <a:ext uri="{FF2B5EF4-FFF2-40B4-BE49-F238E27FC236}">
                <a16:creationId xmlns:a16="http://schemas.microsoft.com/office/drawing/2014/main" id="{0BA0BDA6-CCCA-1038-86CB-37279F8CB855}"/>
              </a:ext>
            </a:extLst>
          </p:cNvPr>
          <p:cNvSpPr>
            <a:spLocks noGrp="1"/>
          </p:cNvSpPr>
          <p:nvPr>
            <p:ph type="sldNum" sz="quarter" idx="5"/>
          </p:nvPr>
        </p:nvSpPr>
        <p:spPr/>
        <p:txBody>
          <a:bodyPr/>
          <a:lstStyle/>
          <a:p>
            <a:fld id="{AFDD5555-5873-C344-BF70-7CBB8FF49E8A}" type="slidenum">
              <a:rPr lang="nb-NO" smtClean="0"/>
              <a:t>3</a:t>
            </a:fld>
            <a:endParaRPr lang="nb-NO"/>
          </a:p>
        </p:txBody>
      </p:sp>
    </p:spTree>
    <p:extLst>
      <p:ext uri="{BB962C8B-B14F-4D97-AF65-F5344CB8AC3E}">
        <p14:creationId xmlns:p14="http://schemas.microsoft.com/office/powerpoint/2010/main" val="3965904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0ADE3-C280-C3BF-AA36-09BF3BB19094}"/>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117DE5E5-EA90-8D64-8DEF-9E1EAE665831}"/>
              </a:ext>
            </a:extLst>
          </p:cNvPr>
          <p:cNvSpPr>
            <a:spLocks noGrp="1" noRot="1" noChangeAspect="1"/>
          </p:cNvSpPr>
          <p:nvPr>
            <p:ph type="sldImg"/>
          </p:nvPr>
        </p:nvSpPr>
        <p:spPr>
          <a:xfrm>
            <a:off x="3884613" y="7567613"/>
            <a:ext cx="2393950" cy="1346200"/>
          </a:xfrm>
        </p:spPr>
      </p:sp>
      <p:sp>
        <p:nvSpPr>
          <p:cNvPr id="3" name="Plassholder for notater 2">
            <a:extLst>
              <a:ext uri="{FF2B5EF4-FFF2-40B4-BE49-F238E27FC236}">
                <a16:creationId xmlns:a16="http://schemas.microsoft.com/office/drawing/2014/main" id="{A5D37DEE-D652-E69C-F973-0CD7E87AAE7F}"/>
              </a:ext>
            </a:extLst>
          </p:cNvPr>
          <p:cNvSpPr>
            <a:spLocks noGrp="1"/>
          </p:cNvSpPr>
          <p:nvPr>
            <p:ph type="body" idx="1"/>
          </p:nvPr>
        </p:nvSpPr>
        <p:spPr/>
        <p:txBody>
          <a:bodyPr/>
          <a:lstStyle/>
          <a:p>
            <a:r>
              <a:rPr lang="nb-NO" sz="2000" b="0" i="0" kern="1200" dirty="0">
                <a:solidFill>
                  <a:schemeClr val="tx1"/>
                </a:solidFill>
                <a:effectLst/>
                <a:latin typeface="Garamond" charset="0"/>
                <a:ea typeface="Garamond" charset="0"/>
                <a:cs typeface="Garamond" charset="0"/>
              </a:rPr>
              <a:t>​</a:t>
            </a:r>
            <a:r>
              <a:rPr lang="nb-NO" dirty="0">
                <a:effectLst/>
              </a:rPr>
              <a:t>Soldater innvies i et lokalt korps og føres inn i soldatrullen etter å ha gitt sitt offentlige løfte. Soldatskap innebærer å stå under Guds autoritet og samtidig samarbeide med Frelsesarmeens ledelse for å nå et felles oppdrag.</a:t>
            </a:r>
          </a:p>
          <a:p>
            <a:r>
              <a:rPr lang="nb-NO" dirty="0">
                <a:effectLst/>
              </a:rPr>
              <a:t>Soldater har sagt ja til å vokse i tro, utvikle seg personlig og tjene gjennom Frelsesarmeen. Noen blir underbefal og tar ansvar for åndelig ledelse, omsorg, gudstjenesteliv, økonomi og retning for korpset. Uansett rolle må fokuset være Guds oppdrag.</a:t>
            </a:r>
          </a:p>
          <a:p>
            <a:r>
              <a:rPr lang="nb-NO" dirty="0">
                <a:effectLst/>
              </a:rPr>
              <a:t>Innvielsen skal prege hele livet. Troen uttrykkes i relasjoner, valg og holdninger – i familie, arbeid og fritid. Soldater skal ikke fremstå som moralsk overlegne, men leve trofast etter løftene sine, med integritet og selvdisiplin, og være villige til å vitne om Kristus på måter som passer situasjonen.</a:t>
            </a:r>
          </a:p>
          <a:p>
            <a:r>
              <a:rPr lang="nb-NO" dirty="0">
                <a:effectLst/>
              </a:rPr>
              <a:t>Noen soldater arbeider i Frelsesarmeen og utøver kallet sitt der, mens andre tjener gjennom sine gaver i verdslige yrker. Begge deler er viktige bidrag til oppdraget.</a:t>
            </a:r>
          </a:p>
          <a:p>
            <a:endParaRPr lang="nb-NO" dirty="0"/>
          </a:p>
        </p:txBody>
      </p:sp>
      <p:sp>
        <p:nvSpPr>
          <p:cNvPr id="4" name="Plassholder for lysbildenummer 3">
            <a:extLst>
              <a:ext uri="{FF2B5EF4-FFF2-40B4-BE49-F238E27FC236}">
                <a16:creationId xmlns:a16="http://schemas.microsoft.com/office/drawing/2014/main" id="{162D2266-A67F-F5FD-CE19-E7A468A208F2}"/>
              </a:ext>
            </a:extLst>
          </p:cNvPr>
          <p:cNvSpPr>
            <a:spLocks noGrp="1"/>
          </p:cNvSpPr>
          <p:nvPr>
            <p:ph type="sldNum" sz="quarter" idx="5"/>
          </p:nvPr>
        </p:nvSpPr>
        <p:spPr/>
        <p:txBody>
          <a:bodyPr/>
          <a:lstStyle/>
          <a:p>
            <a:fld id="{AFDD5555-5873-C344-BF70-7CBB8FF49E8A}" type="slidenum">
              <a:rPr lang="nb-NO" smtClean="0"/>
              <a:t>4</a:t>
            </a:fld>
            <a:endParaRPr lang="nb-NO"/>
          </a:p>
        </p:txBody>
      </p:sp>
    </p:spTree>
    <p:extLst>
      <p:ext uri="{BB962C8B-B14F-4D97-AF65-F5344CB8AC3E}">
        <p14:creationId xmlns:p14="http://schemas.microsoft.com/office/powerpoint/2010/main" val="2843466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84613" y="7567613"/>
            <a:ext cx="2393950" cy="1346200"/>
          </a:xfrm>
        </p:spPr>
      </p:sp>
      <p:sp>
        <p:nvSpPr>
          <p:cNvPr id="3" name="Plassholder for notater 2"/>
          <p:cNvSpPr>
            <a:spLocks noGrp="1"/>
          </p:cNvSpPr>
          <p:nvPr>
            <p:ph type="body" idx="1"/>
          </p:nvPr>
        </p:nvSpPr>
        <p:spPr/>
        <p:txBody>
          <a:bodyPr/>
          <a:lstStyle/>
          <a:p>
            <a:r>
              <a:rPr lang="nb-NO" dirty="0">
                <a:effectLst/>
              </a:rPr>
              <a:t>Noen soldater opplever et kall til offiserskap. Da forlater de sitt lokale korps og sitt arbeid for å bli ordinert og sendt ut i tjeneste. Kallet prøves og bekreftes gjennom vurdering og opplæring, og offiserer stiller seg til rådighet for å bli beordret dit oppdraget krever.</a:t>
            </a:r>
          </a:p>
          <a:p>
            <a:r>
              <a:rPr lang="nb-NO" dirty="0">
                <a:effectLst/>
              </a:rPr>
              <a:t>Tilbedelsen gir styrke, retning og forankring i Guds nærvær. Den utruster soldater til aktiv tjeneste. Frelsesarmeens språk om «krigsartikler» og «armé» uttrykker et aktivt oppdrag: å kjempe mot det onde og arbeide for rettferdighet, drevet av kjærligheten til Gud og nesten.</a:t>
            </a:r>
          </a:p>
          <a:p>
            <a:r>
              <a:rPr lang="nb-NO" dirty="0">
                <a:effectLst/>
              </a:rPr>
              <a:t>Uniformen og profilklærne er synlige tegn på identitet og tilhørighet, og kan åpne dører for samtaler om tro. Samtidig kan soldater være fullt trofaste mot sitt løfte også uten uniform, når omstendighetene tilsier det.</a:t>
            </a:r>
          </a:p>
          <a:p>
            <a:endParaRPr lang="nb-NO" dirty="0"/>
          </a:p>
        </p:txBody>
      </p:sp>
      <p:sp>
        <p:nvSpPr>
          <p:cNvPr id="4" name="Plassholder for lysbildenummer 3"/>
          <p:cNvSpPr>
            <a:spLocks noGrp="1"/>
          </p:cNvSpPr>
          <p:nvPr>
            <p:ph type="sldNum" sz="quarter" idx="5"/>
          </p:nvPr>
        </p:nvSpPr>
        <p:spPr/>
        <p:txBody>
          <a:bodyPr/>
          <a:lstStyle/>
          <a:p>
            <a:fld id="{AFDD5555-5873-C344-BF70-7CBB8FF49E8A}" type="slidenum">
              <a:rPr lang="nb-NO" smtClean="0"/>
              <a:t>5</a:t>
            </a:fld>
            <a:endParaRPr lang="nb-NO"/>
          </a:p>
        </p:txBody>
      </p:sp>
    </p:spTree>
    <p:extLst>
      <p:ext uri="{BB962C8B-B14F-4D97-AF65-F5344CB8AC3E}">
        <p14:creationId xmlns:p14="http://schemas.microsoft.com/office/powerpoint/2010/main" val="879886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A9739-D544-67C8-E397-C537FCFF6CB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A86A619D-E47E-874F-58B3-CA59705D82F2}"/>
              </a:ext>
            </a:extLst>
          </p:cNvPr>
          <p:cNvSpPr>
            <a:spLocks noGrp="1" noRot="1" noChangeAspect="1"/>
          </p:cNvSpPr>
          <p:nvPr>
            <p:ph type="sldImg"/>
          </p:nvPr>
        </p:nvSpPr>
        <p:spPr>
          <a:xfrm>
            <a:off x="3884613" y="7567613"/>
            <a:ext cx="2393950" cy="1346200"/>
          </a:xfrm>
        </p:spPr>
      </p:sp>
      <p:sp>
        <p:nvSpPr>
          <p:cNvPr id="3" name="Plassholder for notater 2">
            <a:extLst>
              <a:ext uri="{FF2B5EF4-FFF2-40B4-BE49-F238E27FC236}">
                <a16:creationId xmlns:a16="http://schemas.microsoft.com/office/drawing/2014/main" id="{248A10BF-0C22-191C-5B29-7D39B666F9DC}"/>
              </a:ext>
            </a:extLst>
          </p:cNvPr>
          <p:cNvSpPr>
            <a:spLocks noGrp="1"/>
          </p:cNvSpPr>
          <p:nvPr>
            <p:ph type="body" idx="1"/>
          </p:nvPr>
        </p:nvSpPr>
        <p:spPr/>
        <p:txBody>
          <a:bodyPr/>
          <a:lstStyle/>
          <a:p>
            <a:r>
              <a:rPr lang="nb-NO" dirty="0">
                <a:effectLst/>
              </a:rPr>
              <a:t>Frelsessoldater er først og fremst knyttet til sitt lokale korps, men de er også del av et globalt fellesskap. Selv om salvasjonister lever i svært ulike kulturer, med ulike ressurser og ulike uttrykk i gudstjenestelivet, deler de samme innvielse og samme kall. Dette skaper enhet på tvers av forskjeller.</a:t>
            </a:r>
          </a:p>
          <a:p>
            <a:r>
              <a:rPr lang="nb-NO" dirty="0">
                <a:effectLst/>
              </a:rPr>
              <a:t>Som medlemmer av en verdensvid bevegelse støtter vi hverandre, lærer av hverandre og søker fellesskap i tilbedelse, tjeneste og bønn når det er mulig. Vi anerkjenner hverandre som brødre og søstre i Kristus, alle engasjert i Frelsesarmeens oppdrag der vi er.</a:t>
            </a:r>
          </a:p>
          <a:p>
            <a:endParaRPr lang="nb-NO" dirty="0">
              <a:effectLst/>
            </a:endParaRPr>
          </a:p>
          <a:p>
            <a:r>
              <a:rPr lang="nb-NO" dirty="0"/>
              <a:t>Kristne fra ulike kirkesamfunn står i samme tro, selv om uttrykk, tradisjoner og praksiser kan være forskjellige. Derfor er vi kalt til å støtte, heie på og be for hverandre. Når vi gleder oss over andres vekst, anerkjenner deres uttrykk og samarbeider der det er mulig, viser vi verden at Kristi kropp er større enn våre egne rammer. Slik blir vi et tydelig vitnesbyrd om Guds kjærlighet, som forener og bygger opp i stedet for å splitte.</a:t>
            </a:r>
            <a:endParaRPr lang="nb-NO" dirty="0">
              <a:effectLst/>
            </a:endParaRPr>
          </a:p>
          <a:p>
            <a:endParaRPr lang="nb-NO" dirty="0"/>
          </a:p>
        </p:txBody>
      </p:sp>
      <p:sp>
        <p:nvSpPr>
          <p:cNvPr id="4" name="Plassholder for lysbildenummer 3">
            <a:extLst>
              <a:ext uri="{FF2B5EF4-FFF2-40B4-BE49-F238E27FC236}">
                <a16:creationId xmlns:a16="http://schemas.microsoft.com/office/drawing/2014/main" id="{3D767D7C-1C8E-3CAF-E883-D0528095EE2E}"/>
              </a:ext>
            </a:extLst>
          </p:cNvPr>
          <p:cNvSpPr>
            <a:spLocks noGrp="1"/>
          </p:cNvSpPr>
          <p:nvPr>
            <p:ph type="sldNum" sz="quarter" idx="5"/>
          </p:nvPr>
        </p:nvSpPr>
        <p:spPr/>
        <p:txBody>
          <a:bodyPr/>
          <a:lstStyle/>
          <a:p>
            <a:fld id="{AFDD5555-5873-C344-BF70-7CBB8FF49E8A}" type="slidenum">
              <a:rPr lang="nb-NO" smtClean="0"/>
              <a:t>6</a:t>
            </a:fld>
            <a:endParaRPr lang="nb-NO"/>
          </a:p>
        </p:txBody>
      </p:sp>
    </p:spTree>
    <p:extLst>
      <p:ext uri="{BB962C8B-B14F-4D97-AF65-F5344CB8AC3E}">
        <p14:creationId xmlns:p14="http://schemas.microsoft.com/office/powerpoint/2010/main" val="2739640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D027F-5F22-7DC1-5E12-A972F47F410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DD665EF-D342-6DFE-C34C-23D3BDD18F72}"/>
              </a:ext>
            </a:extLst>
          </p:cNvPr>
          <p:cNvSpPr>
            <a:spLocks noGrp="1" noRot="1" noChangeAspect="1"/>
          </p:cNvSpPr>
          <p:nvPr>
            <p:ph type="sldImg"/>
          </p:nvPr>
        </p:nvSpPr>
        <p:spPr>
          <a:xfrm>
            <a:off x="3884613" y="7567613"/>
            <a:ext cx="2393950" cy="1346200"/>
          </a:xfrm>
        </p:spPr>
      </p:sp>
      <p:sp>
        <p:nvSpPr>
          <p:cNvPr id="3" name="Plassholder for notater 2">
            <a:extLst>
              <a:ext uri="{FF2B5EF4-FFF2-40B4-BE49-F238E27FC236}">
                <a16:creationId xmlns:a16="http://schemas.microsoft.com/office/drawing/2014/main" id="{719917CC-6C7B-491B-4D08-E8F91707D939}"/>
              </a:ext>
            </a:extLst>
          </p:cNvPr>
          <p:cNvSpPr>
            <a:spLocks noGrp="1"/>
          </p:cNvSpPr>
          <p:nvPr>
            <p:ph type="body" idx="1"/>
          </p:nvPr>
        </p:nvSpPr>
        <p:spPr/>
        <p:txBody>
          <a:bodyPr/>
          <a:lstStyle/>
          <a:p>
            <a:r>
              <a:rPr lang="nb-NO" dirty="0"/>
              <a:t>«Så langt jeg kan» uttrykker at soldatskap ikke handler om å oppfylle en fast, universell standard, men om å gi Gud det beste av det vi faktisk har og er. Mulighetene våre varierer etter livssituasjon, kultur og hvordan Frelsesarmeens oppdrag ser ut der vi bor. Hver soldat bidrar på sin måte, med sine gaver og sin kapasitet. Når vi ikke strekker til slik vi ønsker, skal fellesskapet være et sted for støtte, veiledning og oppmuntring. Intensjonen er at vi investerer i Guds oppdrag gjennom Frelsesarmeen med trofasthet og glede, og finner tilfredshet i å leve i lydighet mot Gud – han som har kalt oss og gjort oss til sine barn.</a:t>
            </a:r>
          </a:p>
        </p:txBody>
      </p:sp>
      <p:sp>
        <p:nvSpPr>
          <p:cNvPr id="4" name="Plassholder for lysbildenummer 3">
            <a:extLst>
              <a:ext uri="{FF2B5EF4-FFF2-40B4-BE49-F238E27FC236}">
                <a16:creationId xmlns:a16="http://schemas.microsoft.com/office/drawing/2014/main" id="{A24A7CAC-06F5-73D7-ADA4-7D6E463B58FF}"/>
              </a:ext>
            </a:extLst>
          </p:cNvPr>
          <p:cNvSpPr>
            <a:spLocks noGrp="1"/>
          </p:cNvSpPr>
          <p:nvPr>
            <p:ph type="sldNum" sz="quarter" idx="5"/>
          </p:nvPr>
        </p:nvSpPr>
        <p:spPr/>
        <p:txBody>
          <a:bodyPr/>
          <a:lstStyle/>
          <a:p>
            <a:fld id="{AFDD5555-5873-C344-BF70-7CBB8FF49E8A}" type="slidenum">
              <a:rPr lang="nb-NO" smtClean="0"/>
              <a:t>7</a:t>
            </a:fld>
            <a:endParaRPr lang="nb-NO"/>
          </a:p>
        </p:txBody>
      </p:sp>
    </p:spTree>
    <p:extLst>
      <p:ext uri="{BB962C8B-B14F-4D97-AF65-F5344CB8AC3E}">
        <p14:creationId xmlns:p14="http://schemas.microsoft.com/office/powerpoint/2010/main" val="3442170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27773-35AD-D080-A72C-0A7937067E2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D6EF5D5-F46D-B580-1628-851C7D1AA980}"/>
              </a:ext>
            </a:extLst>
          </p:cNvPr>
          <p:cNvSpPr>
            <a:spLocks noGrp="1" noRot="1" noChangeAspect="1"/>
          </p:cNvSpPr>
          <p:nvPr>
            <p:ph type="sldImg"/>
          </p:nvPr>
        </p:nvSpPr>
        <p:spPr>
          <a:xfrm>
            <a:off x="3884613" y="7567613"/>
            <a:ext cx="2393950" cy="1346200"/>
          </a:xfrm>
        </p:spPr>
      </p:sp>
      <p:sp>
        <p:nvSpPr>
          <p:cNvPr id="3" name="Plassholder for notater 2">
            <a:extLst>
              <a:ext uri="{FF2B5EF4-FFF2-40B4-BE49-F238E27FC236}">
                <a16:creationId xmlns:a16="http://schemas.microsoft.com/office/drawing/2014/main" id="{244AFE2E-A8A7-BE74-C087-24BF6A65BAC9}"/>
              </a:ext>
            </a:extLst>
          </p:cNvPr>
          <p:cNvSpPr>
            <a:spLocks noGrp="1"/>
          </p:cNvSpPr>
          <p:nvPr>
            <p:ph type="body" idx="1"/>
          </p:nvPr>
        </p:nvSpPr>
        <p:spPr/>
        <p:txBody>
          <a:bodyPr/>
          <a:lstStyle/>
          <a:p>
            <a:r>
              <a:rPr lang="nb-NO" sz="2000" b="0" i="0" kern="1200" dirty="0">
                <a:solidFill>
                  <a:schemeClr val="tx1"/>
                </a:solidFill>
                <a:effectLst/>
                <a:latin typeface="Garamond" charset="0"/>
                <a:ea typeface="Garamond" charset="0"/>
                <a:cs typeface="Garamond" charset="0"/>
              </a:rPr>
              <a:t>​</a:t>
            </a:r>
            <a:endParaRPr lang="nb-NO" dirty="0"/>
          </a:p>
        </p:txBody>
      </p:sp>
      <p:sp>
        <p:nvSpPr>
          <p:cNvPr id="4" name="Plassholder for lysbildenummer 3">
            <a:extLst>
              <a:ext uri="{FF2B5EF4-FFF2-40B4-BE49-F238E27FC236}">
                <a16:creationId xmlns:a16="http://schemas.microsoft.com/office/drawing/2014/main" id="{91E0638D-FD06-019A-FA84-B4BB528845B9}"/>
              </a:ext>
            </a:extLst>
          </p:cNvPr>
          <p:cNvSpPr>
            <a:spLocks noGrp="1"/>
          </p:cNvSpPr>
          <p:nvPr>
            <p:ph type="sldNum" sz="quarter" idx="5"/>
          </p:nvPr>
        </p:nvSpPr>
        <p:spPr/>
        <p:txBody>
          <a:bodyPr/>
          <a:lstStyle/>
          <a:p>
            <a:fld id="{AFDD5555-5873-C344-BF70-7CBB8FF49E8A}" type="slidenum">
              <a:rPr lang="nb-NO" smtClean="0"/>
              <a:t>9</a:t>
            </a:fld>
            <a:endParaRPr lang="nb-NO"/>
          </a:p>
        </p:txBody>
      </p:sp>
    </p:spTree>
    <p:extLst>
      <p:ext uri="{BB962C8B-B14F-4D97-AF65-F5344CB8AC3E}">
        <p14:creationId xmlns:p14="http://schemas.microsoft.com/office/powerpoint/2010/main" val="4194908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84613" y="7567613"/>
            <a:ext cx="2393950" cy="1346200"/>
          </a:xfrm>
        </p:spPr>
      </p:sp>
      <p:sp>
        <p:nvSpPr>
          <p:cNvPr id="3" name="Plassholder for notater 2"/>
          <p:cNvSpPr>
            <a:spLocks noGrp="1"/>
          </p:cNvSpPr>
          <p:nvPr>
            <p:ph type="body" idx="1"/>
          </p:nvPr>
        </p:nvSpPr>
        <p:spPr/>
        <p:txBody>
          <a:bodyPr/>
          <a:lstStyle/>
          <a:p>
            <a:pPr fontAlgn="t"/>
            <a:r>
              <a:rPr lang="nb-NO" sz="2000" b="0" i="0" kern="1200" dirty="0">
                <a:solidFill>
                  <a:schemeClr val="tx1"/>
                </a:solidFill>
                <a:effectLst/>
                <a:latin typeface="Garamond" charset="0"/>
                <a:ea typeface="Garamond" charset="0"/>
                <a:cs typeface="Garamond" charset="0"/>
              </a:rPr>
              <a:t>Alle soldater i Frelsesarmeen – uansett hvor i verden de bor – vier seg til det som står i Soldatpakten. Fordi vi lever i ulike land og kulturer, kan det se litt forskjellig ut i praksis. Men uansett må livet vårt alltid stemme med det vi tror på og de løftene vi har gitt som soldater.</a:t>
            </a:r>
          </a:p>
          <a:p>
            <a:pPr fontAlgn="t"/>
            <a:r>
              <a:rPr lang="nb-NO" sz="2000" b="0" i="0" kern="1200" dirty="0">
                <a:solidFill>
                  <a:schemeClr val="tx1"/>
                </a:solidFill>
                <a:effectLst/>
                <a:latin typeface="Garamond" charset="0"/>
                <a:ea typeface="Garamond" charset="0"/>
                <a:cs typeface="Garamond" charset="0"/>
              </a:rPr>
              <a:t>Når vi sier: «Derfor vil jeg …», betyr det at vi som mennesker som følger Jesus Kristus, ønsker å leve på en måte som viser at vi har gitt oss til ham. Prinsippene i Soldatpakten skal veilede hvordan vi handler.</a:t>
            </a:r>
          </a:p>
          <a:p>
            <a:pPr fontAlgn="t"/>
            <a:r>
              <a:rPr lang="nb-NO" sz="2000" b="0" i="0" kern="1200" dirty="0">
                <a:solidFill>
                  <a:schemeClr val="tx1"/>
                </a:solidFill>
                <a:effectLst/>
                <a:latin typeface="Garamond" charset="0"/>
                <a:ea typeface="Garamond" charset="0"/>
                <a:cs typeface="Garamond" charset="0"/>
              </a:rPr>
              <a:t>Alt vi gjør – både som del av fellesskapet i Frelsesarmeen og som enkeltpersoner – skal være i tråd med det vi har sagt at vi vil stå for.</a:t>
            </a:r>
          </a:p>
          <a:p>
            <a:endParaRPr lang="nb-NO" dirty="0"/>
          </a:p>
        </p:txBody>
      </p:sp>
      <p:sp>
        <p:nvSpPr>
          <p:cNvPr id="4" name="Plassholder for lysbildenummer 3"/>
          <p:cNvSpPr>
            <a:spLocks noGrp="1"/>
          </p:cNvSpPr>
          <p:nvPr>
            <p:ph type="sldNum" sz="quarter" idx="5"/>
          </p:nvPr>
        </p:nvSpPr>
        <p:spPr/>
        <p:txBody>
          <a:bodyPr/>
          <a:lstStyle/>
          <a:p>
            <a:fld id="{AFDD5555-5873-C344-BF70-7CBB8FF49E8A}" type="slidenum">
              <a:rPr lang="nb-NO" smtClean="0"/>
              <a:t>10</a:t>
            </a:fld>
            <a:endParaRPr lang="nb-NO"/>
          </a:p>
        </p:txBody>
      </p:sp>
    </p:spTree>
    <p:extLst>
      <p:ext uri="{BB962C8B-B14F-4D97-AF65-F5344CB8AC3E}">
        <p14:creationId xmlns:p14="http://schemas.microsoft.com/office/powerpoint/2010/main" val="1869805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AEF20-F9DB-53B0-ED62-C9B520C4FBA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F23A20B-5C2F-2F07-0AFC-E66C73E2AC8E}"/>
              </a:ext>
            </a:extLst>
          </p:cNvPr>
          <p:cNvSpPr>
            <a:spLocks noGrp="1" noRot="1" noChangeAspect="1"/>
          </p:cNvSpPr>
          <p:nvPr>
            <p:ph type="sldImg"/>
          </p:nvPr>
        </p:nvSpPr>
        <p:spPr>
          <a:xfrm>
            <a:off x="3884613" y="7567613"/>
            <a:ext cx="2393950" cy="1346200"/>
          </a:xfrm>
        </p:spPr>
      </p:sp>
      <p:sp>
        <p:nvSpPr>
          <p:cNvPr id="3" name="Plassholder for notater 2">
            <a:extLst>
              <a:ext uri="{FF2B5EF4-FFF2-40B4-BE49-F238E27FC236}">
                <a16:creationId xmlns:a16="http://schemas.microsoft.com/office/drawing/2014/main" id="{8F86241F-5A10-27E4-2031-5DE55846BF9C}"/>
              </a:ext>
            </a:extLst>
          </p:cNvPr>
          <p:cNvSpPr>
            <a:spLocks noGrp="1"/>
          </p:cNvSpPr>
          <p:nvPr>
            <p:ph type="body" idx="1"/>
          </p:nvPr>
        </p:nvSpPr>
        <p:spPr/>
        <p:txBody>
          <a:bodyPr/>
          <a:lstStyle/>
          <a:p>
            <a:pPr fontAlgn="t"/>
            <a:r>
              <a:rPr lang="nb-NO" sz="2000" b="0" i="0" kern="1200" dirty="0">
                <a:solidFill>
                  <a:schemeClr val="tx1"/>
                </a:solidFill>
                <a:effectLst/>
                <a:latin typeface="Garamond" charset="0"/>
                <a:ea typeface="Garamond" charset="0"/>
                <a:cs typeface="Garamond" charset="0"/>
              </a:rPr>
              <a:t>Å bli innviet som soldat kan være utfordrende, men du står ikke alene. I korpset finnes det ledere og erfarne soldater som kan støtte deg. Vi er alle på en livslang reise der Gud former oss, og noen ganger klarer vi ikke alltid å leve slik Soldatpakten beskriver.</a:t>
            </a:r>
          </a:p>
          <a:p>
            <a:pPr fontAlgn="t"/>
            <a:r>
              <a:rPr lang="nb-NO" sz="2000" b="0" i="0" kern="1200" dirty="0">
                <a:solidFill>
                  <a:schemeClr val="tx1"/>
                </a:solidFill>
                <a:effectLst/>
                <a:latin typeface="Garamond" charset="0"/>
                <a:ea typeface="Garamond" charset="0"/>
                <a:cs typeface="Garamond" charset="0"/>
              </a:rPr>
              <a:t>Paulus skriver i Filipperbrevet at Gud vil fullføre den gode gjerningen han har startet i oss. Det gjelder også for oss som er frelsessoldater. Vi samarbeider med Gud i arbeidet for evangeliet, men vi er fortsatt underveis. Det hender at vi strever med å leve opp til det vi har lovet i Soldatpakten – enten i troen, i relasjoner eller i handlinger. Når det skjer, betyr det ikke at soldatskapet opphører, men at vi må søke hjelp og finne en vei videre så vi kan vokse og lære.</a:t>
            </a:r>
          </a:p>
          <a:p>
            <a:pPr fontAlgn="t"/>
            <a:r>
              <a:rPr lang="nb-NO" sz="2000" b="0" i="0" kern="1200" dirty="0">
                <a:solidFill>
                  <a:schemeClr val="tx1"/>
                </a:solidFill>
                <a:effectLst/>
                <a:latin typeface="Garamond" charset="0"/>
                <a:ea typeface="Garamond" charset="0"/>
                <a:cs typeface="Garamond" charset="0"/>
              </a:rPr>
              <a:t>Hva som bør gjøres, avhenger av situasjonen og alvoret i det som har skjedd. Det første og viktigste er alltid å gjenopprette forholdet til Gud. Det kan også innebære at vi gjør opp med andre personer eller retter opp handlinger som har gjort skade. </a:t>
            </a:r>
          </a:p>
          <a:p>
            <a:pPr fontAlgn="t"/>
            <a:endParaRPr lang="nb-NO" sz="2000" b="0" i="0" kern="1200" dirty="0">
              <a:solidFill>
                <a:schemeClr val="tx1"/>
              </a:solidFill>
              <a:effectLst/>
              <a:latin typeface="Garamond" charset="0"/>
              <a:ea typeface="Garamond" charset="0"/>
              <a:cs typeface="Garamond" charset="0"/>
            </a:endParaRPr>
          </a:p>
          <a:p>
            <a:endParaRPr lang="nb-NO" dirty="0"/>
          </a:p>
        </p:txBody>
      </p:sp>
      <p:sp>
        <p:nvSpPr>
          <p:cNvPr id="4" name="Plassholder for lysbildenummer 3">
            <a:extLst>
              <a:ext uri="{FF2B5EF4-FFF2-40B4-BE49-F238E27FC236}">
                <a16:creationId xmlns:a16="http://schemas.microsoft.com/office/drawing/2014/main" id="{E33B5068-C8B2-4489-F84C-461DA18640A6}"/>
              </a:ext>
            </a:extLst>
          </p:cNvPr>
          <p:cNvSpPr>
            <a:spLocks noGrp="1"/>
          </p:cNvSpPr>
          <p:nvPr>
            <p:ph type="sldNum" sz="quarter" idx="5"/>
          </p:nvPr>
        </p:nvSpPr>
        <p:spPr/>
        <p:txBody>
          <a:bodyPr/>
          <a:lstStyle/>
          <a:p>
            <a:fld id="{AFDD5555-5873-C344-BF70-7CBB8FF49E8A}" type="slidenum">
              <a:rPr lang="nb-NO" smtClean="0"/>
              <a:t>11</a:t>
            </a:fld>
            <a:endParaRPr lang="nb-NO"/>
          </a:p>
        </p:txBody>
      </p:sp>
    </p:spTree>
    <p:extLst>
      <p:ext uri="{BB962C8B-B14F-4D97-AF65-F5344CB8AC3E}">
        <p14:creationId xmlns:p14="http://schemas.microsoft.com/office/powerpoint/2010/main" val="41664104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Forside uten bilde">
    <p:spTree>
      <p:nvGrpSpPr>
        <p:cNvPr id="1" name=""/>
        <p:cNvGrpSpPr/>
        <p:nvPr/>
      </p:nvGrpSpPr>
      <p:grpSpPr>
        <a:xfrm>
          <a:off x="0" y="0"/>
          <a:ext cx="0" cy="0"/>
          <a:chOff x="0" y="0"/>
          <a:chExt cx="0" cy="0"/>
        </a:xfrm>
      </p:grpSpPr>
      <p:pic>
        <p:nvPicPr>
          <p:cNvPr id="11" name="Bilde 10" descr="Et bilde som inneholder skater, fisk&#10;&#10;Automatisk generert beskrivelse">
            <a:extLst>
              <a:ext uri="{FF2B5EF4-FFF2-40B4-BE49-F238E27FC236}">
                <a16:creationId xmlns:a16="http://schemas.microsoft.com/office/drawing/2014/main" id="{8EEEBECA-FF5C-7544-88D8-32F489FCB4B1}"/>
              </a:ext>
            </a:extLst>
          </p:cNvPr>
          <p:cNvPicPr>
            <a:picLocks noChangeAspect="1"/>
          </p:cNvPicPr>
          <p:nvPr userDrawn="1"/>
        </p:nvPicPr>
        <p:blipFill>
          <a:blip r:embed="rId2"/>
          <a:stretch>
            <a:fillRect/>
          </a:stretch>
        </p:blipFill>
        <p:spPr>
          <a:xfrm>
            <a:off x="3175" y="0"/>
            <a:ext cx="12185650" cy="6858000"/>
          </a:xfrm>
          <a:prstGeom prst="rect">
            <a:avLst/>
          </a:prstGeom>
        </p:spPr>
      </p:pic>
      <p:sp>
        <p:nvSpPr>
          <p:cNvPr id="2" name="Tittel 1"/>
          <p:cNvSpPr>
            <a:spLocks noGrp="1"/>
          </p:cNvSpPr>
          <p:nvPr>
            <p:ph type="title"/>
          </p:nvPr>
        </p:nvSpPr>
        <p:spPr>
          <a:xfrm>
            <a:off x="3082540" y="666350"/>
            <a:ext cx="8624552" cy="2852737"/>
          </a:xfrm>
        </p:spPr>
        <p:txBody>
          <a:bodyPr anchor="b">
            <a:normAutofit/>
          </a:bodyPr>
          <a:lstStyle>
            <a:lvl1pPr algn="l">
              <a:defRPr sz="4800">
                <a:solidFill>
                  <a:schemeClr val="tx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3077625" y="3676403"/>
            <a:ext cx="8624552" cy="1500187"/>
          </a:xfrm>
          <a:prstGeom prst="rect">
            <a:avLst/>
          </a:prstGeom>
        </p:spPr>
        <p:txBody>
          <a:bodyPr/>
          <a:lstStyle>
            <a:lvl1pPr marL="0" indent="0" algn="l">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9" name="Bilde 8">
            <a:extLst>
              <a:ext uri="{FF2B5EF4-FFF2-40B4-BE49-F238E27FC236}">
                <a16:creationId xmlns:a16="http://schemas.microsoft.com/office/drawing/2014/main" id="{F158AE7E-0426-C441-9215-1E53517AC8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69945" y="2818171"/>
            <a:ext cx="1057618" cy="1221655"/>
          </a:xfrm>
          <a:prstGeom prst="rect">
            <a:avLst/>
          </a:prstGeom>
        </p:spPr>
      </p:pic>
    </p:spTree>
    <p:extLst>
      <p:ext uri="{BB962C8B-B14F-4D97-AF65-F5344CB8AC3E}">
        <p14:creationId xmlns:p14="http://schemas.microsoft.com/office/powerpoint/2010/main" val="17699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 deler - tittel høyre + tekst">
    <p:spTree>
      <p:nvGrpSpPr>
        <p:cNvPr id="1" name=""/>
        <p:cNvGrpSpPr/>
        <p:nvPr/>
      </p:nvGrpSpPr>
      <p:grpSpPr>
        <a:xfrm>
          <a:off x="0" y="0"/>
          <a:ext cx="0" cy="0"/>
          <a:chOff x="0" y="0"/>
          <a:chExt cx="0" cy="0"/>
        </a:xfrm>
      </p:grpSpPr>
      <p:pic>
        <p:nvPicPr>
          <p:cNvPr id="11" name="Bilde 10" descr="Et bilde som inneholder skater&#10;&#10;Automatisk generert beskrivelse">
            <a:extLst>
              <a:ext uri="{FF2B5EF4-FFF2-40B4-BE49-F238E27FC236}">
                <a16:creationId xmlns:a16="http://schemas.microsoft.com/office/drawing/2014/main" id="{DBCB096F-ED15-A645-A2D9-33A53E03897B}"/>
              </a:ext>
            </a:extLst>
          </p:cNvPr>
          <p:cNvPicPr>
            <a:picLocks noChangeAspect="1"/>
          </p:cNvPicPr>
          <p:nvPr userDrawn="1"/>
        </p:nvPicPr>
        <p:blipFill>
          <a:blip r:embed="rId2"/>
          <a:stretch>
            <a:fillRect/>
          </a:stretch>
        </p:blipFill>
        <p:spPr>
          <a:xfrm>
            <a:off x="6096000" y="0"/>
            <a:ext cx="6096000" cy="6858000"/>
          </a:xfrm>
          <a:prstGeom prst="rect">
            <a:avLst/>
          </a:prstGeom>
        </p:spPr>
      </p:pic>
      <p:sp>
        <p:nvSpPr>
          <p:cNvPr id="6" name="Plassholder for bilde 5"/>
          <p:cNvSpPr>
            <a:spLocks noGrp="1"/>
          </p:cNvSpPr>
          <p:nvPr>
            <p:ph type="pic" sz="quarter" idx="10"/>
          </p:nvPr>
        </p:nvSpPr>
        <p:spPr>
          <a:xfrm>
            <a:off x="0" y="0"/>
            <a:ext cx="6096000" cy="6858000"/>
          </a:xfrm>
          <a:prstGeom prst="rect">
            <a:avLst/>
          </a:prstGeom>
        </p:spPr>
        <p:txBody>
          <a:bodyPr anchor="ctr"/>
          <a:lstStyle>
            <a:lvl1pPr marL="0" indent="0" algn="ctr">
              <a:buNone/>
              <a:defRPr>
                <a:solidFill>
                  <a:schemeClr val="tx1"/>
                </a:solidFill>
                <a:latin typeface="Arial" charset="0"/>
                <a:ea typeface="Arial" charset="0"/>
                <a:cs typeface="Arial" charset="0"/>
              </a:defRPr>
            </a:lvl1pPr>
          </a:lstStyle>
          <a:p>
            <a:r>
              <a:rPr lang="nb-NO"/>
              <a:t>Klikk på ikonet for å legge til et bilde</a:t>
            </a:r>
          </a:p>
        </p:txBody>
      </p:sp>
      <p:sp>
        <p:nvSpPr>
          <p:cNvPr id="5" name="Tittel 4">
            <a:extLst>
              <a:ext uri="{FF2B5EF4-FFF2-40B4-BE49-F238E27FC236}">
                <a16:creationId xmlns:a16="http://schemas.microsoft.com/office/drawing/2014/main" id="{120B2DF2-4B97-2F49-A47B-30308BE49FE7}"/>
              </a:ext>
            </a:extLst>
          </p:cNvPr>
          <p:cNvSpPr>
            <a:spLocks noGrp="1"/>
          </p:cNvSpPr>
          <p:nvPr>
            <p:ph type="title"/>
          </p:nvPr>
        </p:nvSpPr>
        <p:spPr>
          <a:xfrm>
            <a:off x="6442364" y="218167"/>
            <a:ext cx="5403272" cy="1284061"/>
          </a:xfrm>
        </p:spPr>
        <p:txBody>
          <a:bodyPr>
            <a:noAutofit/>
          </a:bodyPr>
          <a:lstStyle>
            <a:lvl1pPr>
              <a:defRPr sz="4500">
                <a:solidFill>
                  <a:schemeClr val="tx1"/>
                </a:solidFill>
              </a:defRPr>
            </a:lvl1pPr>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CB11C027-8A29-C141-8674-388F78B692FC}"/>
              </a:ext>
            </a:extLst>
          </p:cNvPr>
          <p:cNvSpPr>
            <a:spLocks noGrp="1"/>
          </p:cNvSpPr>
          <p:nvPr>
            <p:ph type="body" sz="quarter" idx="11"/>
          </p:nvPr>
        </p:nvSpPr>
        <p:spPr>
          <a:xfrm>
            <a:off x="6456363" y="1720396"/>
            <a:ext cx="5430837" cy="4772480"/>
          </a:xfrm>
        </p:spPr>
        <p:txBody>
          <a:bodyPr>
            <a:normAutofit/>
          </a:bodyPr>
          <a:lstStyle>
            <a:lvl1pPr>
              <a:lnSpc>
                <a:spcPct val="100000"/>
              </a:lnSpc>
              <a:defRPr sz="3000">
                <a:solidFill>
                  <a:schemeClr val="tx1"/>
                </a:solidFill>
              </a:defRPr>
            </a:lvl1pPr>
            <a:lvl2pPr>
              <a:lnSpc>
                <a:spcPct val="100000"/>
              </a:lnSpc>
              <a:defRPr sz="3000">
                <a:solidFill>
                  <a:schemeClr val="tx1"/>
                </a:solidFill>
              </a:defRPr>
            </a:lvl2pPr>
            <a:lvl3pPr>
              <a:lnSpc>
                <a:spcPct val="100000"/>
              </a:lnSpc>
              <a:defRPr sz="3000">
                <a:solidFill>
                  <a:schemeClr val="tx1"/>
                </a:solidFill>
              </a:defRPr>
            </a:lvl3pPr>
            <a:lvl4pPr>
              <a:lnSpc>
                <a:spcPct val="100000"/>
              </a:lnSpc>
              <a:defRPr sz="3000">
                <a:solidFill>
                  <a:schemeClr val="tx1"/>
                </a:solidFill>
              </a:defRPr>
            </a:lvl4pPr>
            <a:lvl5pPr>
              <a:lnSpc>
                <a:spcPct val="100000"/>
              </a:lnSpc>
              <a:defRPr sz="3000">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62231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 deler - tekst venstre + tittel">
    <p:spTree>
      <p:nvGrpSpPr>
        <p:cNvPr id="1" name=""/>
        <p:cNvGrpSpPr/>
        <p:nvPr/>
      </p:nvGrpSpPr>
      <p:grpSpPr>
        <a:xfrm>
          <a:off x="0" y="0"/>
          <a:ext cx="0" cy="0"/>
          <a:chOff x="0" y="0"/>
          <a:chExt cx="0" cy="0"/>
        </a:xfrm>
      </p:grpSpPr>
      <p:pic>
        <p:nvPicPr>
          <p:cNvPr id="11" name="Bilde 10" descr="Et bilde som inneholder skater&#10;&#10;Automatisk generert beskrivelse">
            <a:extLst>
              <a:ext uri="{FF2B5EF4-FFF2-40B4-BE49-F238E27FC236}">
                <a16:creationId xmlns:a16="http://schemas.microsoft.com/office/drawing/2014/main" id="{3D58B216-0C29-E84F-A388-386DD1F27E1F}"/>
              </a:ext>
            </a:extLst>
          </p:cNvPr>
          <p:cNvPicPr>
            <a:picLocks noChangeAspect="1"/>
          </p:cNvPicPr>
          <p:nvPr userDrawn="1"/>
        </p:nvPicPr>
        <p:blipFill>
          <a:blip r:embed="rId2"/>
          <a:stretch>
            <a:fillRect/>
          </a:stretch>
        </p:blipFill>
        <p:spPr>
          <a:xfrm flipH="1">
            <a:off x="0" y="0"/>
            <a:ext cx="6096000" cy="6858000"/>
          </a:xfrm>
          <a:prstGeom prst="rect">
            <a:avLst/>
          </a:prstGeom>
        </p:spPr>
      </p:pic>
      <p:sp>
        <p:nvSpPr>
          <p:cNvPr id="6" name="Plassholder for bilde 5"/>
          <p:cNvSpPr>
            <a:spLocks noGrp="1"/>
          </p:cNvSpPr>
          <p:nvPr>
            <p:ph type="pic" sz="quarter" idx="10"/>
          </p:nvPr>
        </p:nvSpPr>
        <p:spPr>
          <a:xfrm>
            <a:off x="6041572" y="0"/>
            <a:ext cx="6096000" cy="6858000"/>
          </a:xfrm>
          <a:prstGeom prst="rect">
            <a:avLst/>
          </a:prstGeom>
        </p:spPr>
        <p:txBody>
          <a:bodyPr anchor="ctr"/>
          <a:lstStyle>
            <a:lvl1pPr marL="0" indent="0" algn="ctr">
              <a:buNone/>
              <a:defRPr>
                <a:solidFill>
                  <a:schemeClr val="tx1"/>
                </a:solidFill>
                <a:latin typeface="Arial" charset="0"/>
                <a:ea typeface="Arial" charset="0"/>
                <a:cs typeface="Arial" charset="0"/>
              </a:defRPr>
            </a:lvl1pPr>
          </a:lstStyle>
          <a:p>
            <a:r>
              <a:rPr lang="nb-NO"/>
              <a:t>Klikk på ikonet for å legge til et bilde</a:t>
            </a:r>
          </a:p>
        </p:txBody>
      </p:sp>
      <p:sp>
        <p:nvSpPr>
          <p:cNvPr id="5" name="Tittel 4">
            <a:extLst>
              <a:ext uri="{FF2B5EF4-FFF2-40B4-BE49-F238E27FC236}">
                <a16:creationId xmlns:a16="http://schemas.microsoft.com/office/drawing/2014/main" id="{120B2DF2-4B97-2F49-A47B-30308BE49FE7}"/>
              </a:ext>
            </a:extLst>
          </p:cNvPr>
          <p:cNvSpPr>
            <a:spLocks noGrp="1"/>
          </p:cNvSpPr>
          <p:nvPr>
            <p:ph type="title"/>
          </p:nvPr>
        </p:nvSpPr>
        <p:spPr>
          <a:xfrm>
            <a:off x="319150" y="170995"/>
            <a:ext cx="5403272" cy="1284061"/>
          </a:xfrm>
        </p:spPr>
        <p:txBody>
          <a:bodyPr>
            <a:noAutofit/>
          </a:bodyPr>
          <a:lstStyle>
            <a:lvl1pPr>
              <a:defRPr sz="4500">
                <a:solidFill>
                  <a:schemeClr val="tx1"/>
                </a:solidFill>
              </a:defRPr>
            </a:lvl1pPr>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CB11C027-8A29-C141-8674-388F78B692FC}"/>
              </a:ext>
            </a:extLst>
          </p:cNvPr>
          <p:cNvSpPr>
            <a:spLocks noGrp="1"/>
          </p:cNvSpPr>
          <p:nvPr>
            <p:ph type="body" sz="quarter" idx="11"/>
          </p:nvPr>
        </p:nvSpPr>
        <p:spPr>
          <a:xfrm>
            <a:off x="333149" y="1673224"/>
            <a:ext cx="5430837" cy="4772480"/>
          </a:xfrm>
        </p:spPr>
        <p:txBody>
          <a:bodyPr>
            <a:normAutofit/>
          </a:bodyPr>
          <a:lstStyle>
            <a:lvl1pPr>
              <a:lnSpc>
                <a:spcPct val="100000"/>
              </a:lnSpc>
              <a:defRPr sz="3000">
                <a:solidFill>
                  <a:schemeClr val="tx1"/>
                </a:solidFill>
              </a:defRPr>
            </a:lvl1pPr>
            <a:lvl2pPr>
              <a:lnSpc>
                <a:spcPct val="100000"/>
              </a:lnSpc>
              <a:defRPr sz="3000">
                <a:solidFill>
                  <a:schemeClr val="tx1"/>
                </a:solidFill>
              </a:defRPr>
            </a:lvl2pPr>
            <a:lvl3pPr>
              <a:lnSpc>
                <a:spcPct val="100000"/>
              </a:lnSpc>
              <a:defRPr sz="3000">
                <a:solidFill>
                  <a:schemeClr val="tx1"/>
                </a:solidFill>
              </a:defRPr>
            </a:lvl3pPr>
            <a:lvl4pPr>
              <a:lnSpc>
                <a:spcPct val="100000"/>
              </a:lnSpc>
              <a:defRPr sz="3000">
                <a:solidFill>
                  <a:schemeClr val="tx1"/>
                </a:solidFill>
              </a:defRPr>
            </a:lvl4pPr>
            <a:lvl5pPr>
              <a:lnSpc>
                <a:spcPct val="100000"/>
              </a:lnSpc>
              <a:defRPr sz="3000">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06417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foto med tittel">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A55C5024-B19C-AC41-9872-ADE92F949DEA}"/>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8" y="5282076"/>
            <a:ext cx="7617692" cy="1325563"/>
          </a:xfrm>
        </p:spPr>
        <p:txBody>
          <a:bodyPr anchor="ctr"/>
          <a:lstStyle>
            <a:lvl1pPr algn="l">
              <a:defRPr b="1" i="0" u="none">
                <a:solidFill>
                  <a:schemeClr val="tx1"/>
                </a:solidFill>
              </a:defRPr>
            </a:lvl1pPr>
          </a:lstStyle>
          <a:p>
            <a:r>
              <a:rPr lang="nb-NO"/>
              <a:t>Klikk for å redigere tittelstil</a:t>
            </a:r>
            <a:endParaRPr lang="nb-NO" dirty="0"/>
          </a:p>
        </p:txBody>
      </p:sp>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7941" cy="1325563"/>
          </a:xfrm>
        </p:spPr>
        <p:txBody>
          <a:bodyPr anchor="ctr">
            <a:noAutofit/>
          </a:bodyPr>
          <a:lstStyle>
            <a:lvl1pPr marL="0" indent="0">
              <a:buNone/>
              <a:defRPr sz="2000" b="1">
                <a:solidFill>
                  <a:schemeClr val="tx1"/>
                </a:solidFill>
              </a:defRPr>
            </a:lvl1pPr>
            <a:lvl2pPr marL="457200" indent="0">
              <a:buNone/>
              <a:defRPr sz="2000" b="1">
                <a:solidFill>
                  <a:schemeClr val="tx1"/>
                </a:solidFill>
              </a:defRPr>
            </a:lvl2pPr>
            <a:lvl3pPr marL="914400" indent="0">
              <a:buNone/>
              <a:defRPr sz="2000" b="1">
                <a:solidFill>
                  <a:schemeClr val="tx1"/>
                </a:solidFill>
              </a:defRPr>
            </a:lvl3pPr>
            <a:lvl4pPr marL="1371600" indent="0">
              <a:buNone/>
              <a:defRPr sz="2000" b="1">
                <a:solidFill>
                  <a:schemeClr val="tx1"/>
                </a:solidFill>
              </a:defRPr>
            </a:lvl4pPr>
            <a:lvl5pPr marL="1828800" indent="0">
              <a:buNone/>
              <a:defRPr sz="2000" b="1">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48273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foto + boks venstre">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4CF739C9-7071-694B-B972-586B0AC1BCF8}"/>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0755" y="5281612"/>
            <a:ext cx="7583675" cy="1325563"/>
          </a:xfrm>
        </p:spPr>
        <p:txBody>
          <a:bodyPr anchor="ctr"/>
          <a:lstStyle>
            <a:lvl1pPr algn="l">
              <a:defRPr b="1" i="0" u="none">
                <a:solidFill>
                  <a:schemeClr val="tx1"/>
                </a:solidFill>
              </a:defRPr>
            </a:lvl1pPr>
          </a:lstStyle>
          <a:p>
            <a:r>
              <a:rPr lang="nb-NO"/>
              <a:t>Klikk for å redigere tittelstil</a:t>
            </a:r>
            <a:endParaRPr lang="nb-NO" dirty="0"/>
          </a:p>
        </p:txBody>
      </p:sp>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tx1"/>
                </a:solidFill>
              </a:defRPr>
            </a:lvl1pPr>
            <a:lvl2pPr marL="457200" indent="0">
              <a:buNone/>
              <a:defRPr sz="2000" b="1">
                <a:solidFill>
                  <a:schemeClr val="tx1"/>
                </a:solidFill>
              </a:defRPr>
            </a:lvl2pPr>
            <a:lvl3pPr marL="914400" indent="0">
              <a:buNone/>
              <a:defRPr sz="2000" b="1">
                <a:solidFill>
                  <a:schemeClr val="tx1"/>
                </a:solidFill>
              </a:defRPr>
            </a:lvl3pPr>
            <a:lvl4pPr marL="1371600" indent="0">
              <a:buNone/>
              <a:defRPr sz="2000" b="1">
                <a:solidFill>
                  <a:schemeClr val="tx1"/>
                </a:solidFill>
              </a:defRPr>
            </a:lvl4pPr>
            <a:lvl5pPr marL="1828800" indent="0">
              <a:buNone/>
              <a:defRPr sz="2000" b="1">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innhold 7">
            <a:extLst>
              <a:ext uri="{FF2B5EF4-FFF2-40B4-BE49-F238E27FC236}">
                <a16:creationId xmlns:a16="http://schemas.microsoft.com/office/drawing/2014/main" id="{D3287ADF-1F7F-5E4B-98CB-83B72F668B41}"/>
              </a:ext>
            </a:extLst>
          </p:cNvPr>
          <p:cNvSpPr>
            <a:spLocks noGrp="1"/>
          </p:cNvSpPr>
          <p:nvPr>
            <p:ph sz="quarter" idx="15"/>
          </p:nvPr>
        </p:nvSpPr>
        <p:spPr>
          <a:xfrm>
            <a:off x="610755" y="127008"/>
            <a:ext cx="4845600"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76749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foto + boks høyre">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FA151575-99CF-D14E-8642-0E13C16DDDAA}"/>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7941" cy="1325563"/>
          </a:xfrm>
        </p:spPr>
        <p:txBody>
          <a:bodyPr anchor="ctr">
            <a:noAutofit/>
          </a:bodyPr>
          <a:lstStyle>
            <a:lvl1pPr marL="0" indent="0">
              <a:buNone/>
              <a:defRPr sz="2000" b="1">
                <a:solidFill>
                  <a:schemeClr val="tx1"/>
                </a:solidFill>
              </a:defRPr>
            </a:lvl1pPr>
            <a:lvl2pPr marL="457200" indent="0">
              <a:buNone/>
              <a:defRPr sz="2000" b="1">
                <a:solidFill>
                  <a:schemeClr val="tx1"/>
                </a:solidFill>
              </a:defRPr>
            </a:lvl2pPr>
            <a:lvl3pPr marL="914400" indent="0">
              <a:buNone/>
              <a:defRPr sz="2000" b="1">
                <a:solidFill>
                  <a:schemeClr val="tx1"/>
                </a:solidFill>
              </a:defRPr>
            </a:lvl3pPr>
            <a:lvl4pPr marL="1371600" indent="0">
              <a:buNone/>
              <a:defRPr sz="2000" b="1">
                <a:solidFill>
                  <a:schemeClr val="tx1"/>
                </a:solidFill>
              </a:defRPr>
            </a:lvl4pPr>
            <a:lvl5pPr marL="1828800" indent="0">
              <a:buNone/>
              <a:defRPr sz="2000" b="1">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innhold 7">
            <a:extLst>
              <a:ext uri="{FF2B5EF4-FFF2-40B4-BE49-F238E27FC236}">
                <a16:creationId xmlns:a16="http://schemas.microsoft.com/office/drawing/2014/main" id="{E8C572E6-DE0F-8440-ACD7-325DF8339EE8}"/>
              </a:ext>
            </a:extLst>
          </p:cNvPr>
          <p:cNvSpPr>
            <a:spLocks noGrp="1"/>
          </p:cNvSpPr>
          <p:nvPr>
            <p:ph sz="quarter" idx="15"/>
          </p:nvPr>
        </p:nvSpPr>
        <p:spPr>
          <a:xfrm>
            <a:off x="7041600" y="148156"/>
            <a:ext cx="4538491"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Tittel 1">
            <a:extLst>
              <a:ext uri="{FF2B5EF4-FFF2-40B4-BE49-F238E27FC236}">
                <a16:creationId xmlns:a16="http://schemas.microsoft.com/office/drawing/2014/main" id="{780B0D24-42BC-3242-8080-271C4F75590C}"/>
              </a:ext>
            </a:extLst>
          </p:cNvPr>
          <p:cNvSpPr>
            <a:spLocks noGrp="1"/>
          </p:cNvSpPr>
          <p:nvPr>
            <p:ph type="title"/>
          </p:nvPr>
        </p:nvSpPr>
        <p:spPr>
          <a:xfrm>
            <a:off x="611909" y="5281612"/>
            <a:ext cx="7582521" cy="1325563"/>
          </a:xfrm>
        </p:spPr>
        <p:txBody>
          <a:bodyPr anchor="ctr"/>
          <a:lstStyle>
            <a:lvl1pPr algn="l">
              <a:defRPr b="1" i="0" u="none">
                <a:solidFill>
                  <a:schemeClr val="tx1"/>
                </a:solidFill>
              </a:defRPr>
            </a:lvl1pPr>
          </a:lstStyle>
          <a:p>
            <a:r>
              <a:rPr lang="nb-NO"/>
              <a:t>Klikk for å redigere tittelstil</a:t>
            </a:r>
            <a:endParaRPr lang="nb-NO" dirty="0"/>
          </a:p>
        </p:txBody>
      </p:sp>
    </p:spTree>
    <p:extLst>
      <p:ext uri="{BB962C8B-B14F-4D97-AF65-F5344CB8AC3E}">
        <p14:creationId xmlns:p14="http://schemas.microsoft.com/office/powerpoint/2010/main" val="267313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foto + to bokser">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5BBB3AD9-1EE9-FC44-8C63-274BF30866C1}"/>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tx1"/>
                </a:solidFill>
              </a:defRPr>
            </a:lvl1pPr>
            <a:lvl2pPr marL="457200" indent="0">
              <a:buNone/>
              <a:defRPr sz="2000" b="1">
                <a:solidFill>
                  <a:schemeClr val="tx1"/>
                </a:solidFill>
              </a:defRPr>
            </a:lvl2pPr>
            <a:lvl3pPr marL="914400" indent="0">
              <a:buNone/>
              <a:defRPr sz="2000" b="1">
                <a:solidFill>
                  <a:schemeClr val="tx1"/>
                </a:solidFill>
              </a:defRPr>
            </a:lvl3pPr>
            <a:lvl4pPr marL="1371600" indent="0">
              <a:buNone/>
              <a:defRPr sz="2000" b="1">
                <a:solidFill>
                  <a:schemeClr val="tx1"/>
                </a:solidFill>
              </a:defRPr>
            </a:lvl4pPr>
            <a:lvl5pPr marL="1828800" indent="0">
              <a:buNone/>
              <a:defRPr sz="2000" b="1">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innhold 7">
            <a:extLst>
              <a:ext uri="{FF2B5EF4-FFF2-40B4-BE49-F238E27FC236}">
                <a16:creationId xmlns:a16="http://schemas.microsoft.com/office/drawing/2014/main" id="{E8C572E6-DE0F-8440-ACD7-325DF8339EE8}"/>
              </a:ext>
            </a:extLst>
          </p:cNvPr>
          <p:cNvSpPr>
            <a:spLocks noGrp="1"/>
          </p:cNvSpPr>
          <p:nvPr>
            <p:ph sz="quarter" idx="15"/>
          </p:nvPr>
        </p:nvSpPr>
        <p:spPr>
          <a:xfrm>
            <a:off x="7041600" y="148156"/>
            <a:ext cx="4539645"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Tittel 1">
            <a:extLst>
              <a:ext uri="{FF2B5EF4-FFF2-40B4-BE49-F238E27FC236}">
                <a16:creationId xmlns:a16="http://schemas.microsoft.com/office/drawing/2014/main" id="{780B0D24-42BC-3242-8080-271C4F75590C}"/>
              </a:ext>
            </a:extLst>
          </p:cNvPr>
          <p:cNvSpPr>
            <a:spLocks noGrp="1"/>
          </p:cNvSpPr>
          <p:nvPr>
            <p:ph type="title"/>
          </p:nvPr>
        </p:nvSpPr>
        <p:spPr>
          <a:xfrm>
            <a:off x="610755" y="5281612"/>
            <a:ext cx="7583675" cy="1325563"/>
          </a:xfrm>
        </p:spPr>
        <p:txBody>
          <a:bodyPr anchor="ctr"/>
          <a:lstStyle>
            <a:lvl1pPr algn="l">
              <a:defRPr b="1" i="0" u="none">
                <a:solidFill>
                  <a:schemeClr val="tx1"/>
                </a:solidFill>
              </a:defRPr>
            </a:lvl1pPr>
          </a:lstStyle>
          <a:p>
            <a:r>
              <a:rPr lang="nb-NO"/>
              <a:t>Klikk for å redigere tittelstil</a:t>
            </a:r>
            <a:endParaRPr lang="nb-NO" dirty="0"/>
          </a:p>
        </p:txBody>
      </p:sp>
      <p:sp>
        <p:nvSpPr>
          <p:cNvPr id="10" name="Plassholder for innhold 7">
            <a:extLst>
              <a:ext uri="{FF2B5EF4-FFF2-40B4-BE49-F238E27FC236}">
                <a16:creationId xmlns:a16="http://schemas.microsoft.com/office/drawing/2014/main" id="{A40C95F9-39CE-AD46-8244-C9A40E7B1E57}"/>
              </a:ext>
            </a:extLst>
          </p:cNvPr>
          <p:cNvSpPr>
            <a:spLocks noGrp="1"/>
          </p:cNvSpPr>
          <p:nvPr>
            <p:ph sz="quarter" idx="16"/>
          </p:nvPr>
        </p:nvSpPr>
        <p:spPr>
          <a:xfrm>
            <a:off x="610755" y="148156"/>
            <a:ext cx="4755288"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419320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ollasj - 3 bilder">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B97755CB-8B5E-BF45-87D5-1E04829A72F8}"/>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0755" y="5282076"/>
            <a:ext cx="7618845" cy="1325563"/>
          </a:xfrm>
        </p:spPr>
        <p:txBody>
          <a:bodyPr anchor="ctr"/>
          <a:lstStyle>
            <a:lvl1pPr algn="l">
              <a:defRPr b="1" i="0" u="none">
                <a:solidFill>
                  <a:schemeClr val="tx1"/>
                </a:solidFill>
              </a:defRPr>
            </a:lvl1pPr>
          </a:lstStyle>
          <a:p>
            <a:r>
              <a:rPr lang="nb-NO"/>
              <a:t>Klikk for å redigere tittelstil</a:t>
            </a:r>
            <a:endParaRPr lang="nb-NO" dirty="0"/>
          </a:p>
        </p:txBody>
      </p:sp>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tx1"/>
                </a:solidFill>
              </a:defRPr>
            </a:lvl1pPr>
            <a:lvl2pPr marL="457200" indent="0">
              <a:buNone/>
              <a:defRPr sz="2000" b="1">
                <a:solidFill>
                  <a:schemeClr val="tx1"/>
                </a:solidFill>
              </a:defRPr>
            </a:lvl2pPr>
            <a:lvl3pPr marL="914400" indent="0">
              <a:buNone/>
              <a:defRPr sz="2000" b="1">
                <a:solidFill>
                  <a:schemeClr val="tx1"/>
                </a:solidFill>
              </a:defRPr>
            </a:lvl3pPr>
            <a:lvl4pPr marL="1371600" indent="0">
              <a:buNone/>
              <a:defRPr sz="2000" b="1">
                <a:solidFill>
                  <a:schemeClr val="tx1"/>
                </a:solidFill>
              </a:defRPr>
            </a:lvl4pPr>
            <a:lvl5pPr marL="1828800" indent="0">
              <a:buNone/>
              <a:defRPr sz="2000" b="1">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bilde 2">
            <a:extLst>
              <a:ext uri="{FF2B5EF4-FFF2-40B4-BE49-F238E27FC236}">
                <a16:creationId xmlns:a16="http://schemas.microsoft.com/office/drawing/2014/main" id="{A46A01D0-101B-CB47-B584-635EE7E6FCBB}"/>
              </a:ext>
            </a:extLst>
          </p:cNvPr>
          <p:cNvSpPr>
            <a:spLocks noGrp="1"/>
          </p:cNvSpPr>
          <p:nvPr>
            <p:ph type="pic" sz="quarter" idx="14"/>
          </p:nvPr>
        </p:nvSpPr>
        <p:spPr>
          <a:xfrm>
            <a:off x="958338" y="250361"/>
            <a:ext cx="4680000" cy="4680000"/>
          </a:xfrm>
          <a:ln w="28575">
            <a:solidFill>
              <a:srgbClr val="FFFFFF"/>
            </a:solidFill>
          </a:ln>
        </p:spPr>
        <p:txBody>
          <a:bodyPr anchor="ctr"/>
          <a:lstStyle>
            <a:lvl1pPr marL="0" indent="0" algn="ctr">
              <a:buNone/>
              <a:defRPr/>
            </a:lvl1pPr>
          </a:lstStyle>
          <a:p>
            <a:r>
              <a:rPr lang="nb-NO"/>
              <a:t>Klikk på ikonet for å legge til et bilde</a:t>
            </a:r>
          </a:p>
        </p:txBody>
      </p:sp>
      <p:sp>
        <p:nvSpPr>
          <p:cNvPr id="8" name="Plassholder for bilde 2">
            <a:extLst>
              <a:ext uri="{FF2B5EF4-FFF2-40B4-BE49-F238E27FC236}">
                <a16:creationId xmlns:a16="http://schemas.microsoft.com/office/drawing/2014/main" id="{3D98D89C-013F-3940-984C-5C6E0D9B0DC0}"/>
              </a:ext>
            </a:extLst>
          </p:cNvPr>
          <p:cNvSpPr>
            <a:spLocks noGrp="1"/>
          </p:cNvSpPr>
          <p:nvPr>
            <p:ph type="pic" sz="quarter" idx="15"/>
          </p:nvPr>
        </p:nvSpPr>
        <p:spPr>
          <a:xfrm>
            <a:off x="6553662" y="250361"/>
            <a:ext cx="4680000" cy="4680000"/>
          </a:xfrm>
          <a:ln w="28575">
            <a:solidFill>
              <a:srgbClr val="FFFFFF"/>
            </a:solidFill>
          </a:ln>
        </p:spPr>
        <p:txBody>
          <a:bodyPr anchor="ctr"/>
          <a:lstStyle>
            <a:lvl1pPr marL="0" indent="0" algn="ctr">
              <a:buNone/>
              <a:defRPr/>
            </a:lvl1pPr>
          </a:lstStyle>
          <a:p>
            <a:r>
              <a:rPr lang="nb-NO"/>
              <a:t>Klikk på ikonet for å legge til et bilde</a:t>
            </a:r>
          </a:p>
        </p:txBody>
      </p:sp>
    </p:spTree>
    <p:extLst>
      <p:ext uri="{BB962C8B-B14F-4D97-AF65-F5344CB8AC3E}">
        <p14:creationId xmlns:p14="http://schemas.microsoft.com/office/powerpoint/2010/main" val="392163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ollasj - tre bilder">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7C63E08B-BE2C-7E47-9CDF-F86C1C756999}"/>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0755" y="5282076"/>
            <a:ext cx="7618845" cy="1325563"/>
          </a:xfrm>
        </p:spPr>
        <p:txBody>
          <a:bodyPr anchor="ctr"/>
          <a:lstStyle>
            <a:lvl1pPr algn="l">
              <a:defRPr b="1" i="0" u="none">
                <a:solidFill>
                  <a:schemeClr val="tx1"/>
                </a:solidFill>
              </a:defRPr>
            </a:lvl1pPr>
          </a:lstStyle>
          <a:p>
            <a:r>
              <a:rPr lang="nb-NO"/>
              <a:t>Klikk for å redigere tittelstil</a:t>
            </a:r>
            <a:endParaRPr lang="nb-NO" dirty="0"/>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tx1"/>
                </a:solidFill>
              </a:defRPr>
            </a:lvl1pPr>
            <a:lvl2pPr marL="457200" indent="0">
              <a:buNone/>
              <a:defRPr sz="2000" b="1">
                <a:solidFill>
                  <a:schemeClr val="tx1"/>
                </a:solidFill>
              </a:defRPr>
            </a:lvl2pPr>
            <a:lvl3pPr marL="914400" indent="0">
              <a:buNone/>
              <a:defRPr sz="2000" b="1">
                <a:solidFill>
                  <a:schemeClr val="tx1"/>
                </a:solidFill>
              </a:defRPr>
            </a:lvl3pPr>
            <a:lvl4pPr marL="1371600" indent="0">
              <a:buNone/>
              <a:defRPr sz="2000" b="1">
                <a:solidFill>
                  <a:schemeClr val="tx1"/>
                </a:solidFill>
              </a:defRPr>
            </a:lvl4pPr>
            <a:lvl5pPr marL="1828800" indent="0">
              <a:buNone/>
              <a:defRPr sz="2000" b="1">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bilde 2">
            <a:extLst>
              <a:ext uri="{FF2B5EF4-FFF2-40B4-BE49-F238E27FC236}">
                <a16:creationId xmlns:a16="http://schemas.microsoft.com/office/drawing/2014/main" id="{9CDFE2B2-8ED3-A54E-9B9B-FC6FD3FAA6FC}"/>
              </a:ext>
            </a:extLst>
          </p:cNvPr>
          <p:cNvSpPr>
            <a:spLocks noGrp="1"/>
          </p:cNvSpPr>
          <p:nvPr>
            <p:ph type="pic" sz="quarter" idx="15"/>
          </p:nvPr>
        </p:nvSpPr>
        <p:spPr>
          <a:xfrm>
            <a:off x="1" y="0"/>
            <a:ext cx="3960000" cy="5158727"/>
          </a:xfrm>
        </p:spPr>
        <p:txBody>
          <a:bodyPr anchor="ctr"/>
          <a:lstStyle>
            <a:lvl1pPr marL="0" indent="0" algn="ctr">
              <a:buNone/>
              <a:defRPr/>
            </a:lvl1pPr>
          </a:lstStyle>
          <a:p>
            <a:r>
              <a:rPr lang="nb-NO"/>
              <a:t>Klikk på ikonet for å legge til et bilde</a:t>
            </a:r>
          </a:p>
        </p:txBody>
      </p:sp>
      <p:sp>
        <p:nvSpPr>
          <p:cNvPr id="9" name="Plassholder for bilde 2">
            <a:extLst>
              <a:ext uri="{FF2B5EF4-FFF2-40B4-BE49-F238E27FC236}">
                <a16:creationId xmlns:a16="http://schemas.microsoft.com/office/drawing/2014/main" id="{84BA3BFE-4701-EA4B-BE36-214CB654A46E}"/>
              </a:ext>
            </a:extLst>
          </p:cNvPr>
          <p:cNvSpPr>
            <a:spLocks noGrp="1"/>
          </p:cNvSpPr>
          <p:nvPr>
            <p:ph type="pic" sz="quarter" idx="16"/>
          </p:nvPr>
        </p:nvSpPr>
        <p:spPr>
          <a:xfrm>
            <a:off x="3960001" y="0"/>
            <a:ext cx="4267199" cy="5158727"/>
          </a:xfrm>
        </p:spPr>
        <p:txBody>
          <a:bodyPr anchor="ctr"/>
          <a:lstStyle>
            <a:lvl1pPr marL="0" indent="0" algn="ctr">
              <a:buNone/>
              <a:defRPr/>
            </a:lvl1pPr>
          </a:lstStyle>
          <a:p>
            <a:r>
              <a:rPr lang="nb-NO"/>
              <a:t>Klikk på ikonet for å legge til et bilde</a:t>
            </a:r>
          </a:p>
        </p:txBody>
      </p:sp>
      <p:sp>
        <p:nvSpPr>
          <p:cNvPr id="10" name="Plassholder for bilde 2">
            <a:extLst>
              <a:ext uri="{FF2B5EF4-FFF2-40B4-BE49-F238E27FC236}">
                <a16:creationId xmlns:a16="http://schemas.microsoft.com/office/drawing/2014/main" id="{560717D8-F303-1E44-BFAD-B7D3EE343F87}"/>
              </a:ext>
            </a:extLst>
          </p:cNvPr>
          <p:cNvSpPr>
            <a:spLocks noGrp="1"/>
          </p:cNvSpPr>
          <p:nvPr>
            <p:ph type="pic" sz="quarter" idx="17"/>
          </p:nvPr>
        </p:nvSpPr>
        <p:spPr>
          <a:xfrm>
            <a:off x="8229600" y="0"/>
            <a:ext cx="3960000" cy="5158727"/>
          </a:xfrm>
        </p:spPr>
        <p:txBody>
          <a:bodyPr anchor="ctr"/>
          <a:lstStyle>
            <a:lvl1pPr marL="0" indent="0" algn="ctr">
              <a:buNone/>
              <a:defRPr/>
            </a:lvl1pPr>
          </a:lstStyle>
          <a:p>
            <a:r>
              <a:rPr lang="nb-NO"/>
              <a:t>Klikk på ikonet for å legge til et bilde</a:t>
            </a:r>
          </a:p>
        </p:txBody>
      </p:sp>
    </p:spTree>
    <p:extLst>
      <p:ext uri="{BB962C8B-B14F-4D97-AF65-F5344CB8AC3E}">
        <p14:creationId xmlns:p14="http://schemas.microsoft.com/office/powerpoint/2010/main" val="297183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foto - uten tittel">
    <p:spTree>
      <p:nvGrpSpPr>
        <p:cNvPr id="1" name=""/>
        <p:cNvGrpSpPr/>
        <p:nvPr/>
      </p:nvGrpSpPr>
      <p:grpSpPr>
        <a:xfrm>
          <a:off x="0" y="0"/>
          <a:ext cx="0" cy="0"/>
          <a:chOff x="0" y="0"/>
          <a:chExt cx="0" cy="0"/>
        </a:xfrm>
      </p:grpSpPr>
      <p:sp>
        <p:nvSpPr>
          <p:cNvPr id="6" name="Plassholder for bilde 5"/>
          <p:cNvSpPr>
            <a:spLocks noGrp="1"/>
          </p:cNvSpPr>
          <p:nvPr>
            <p:ph type="pic" sz="quarter" idx="10"/>
          </p:nvPr>
        </p:nvSpPr>
        <p:spPr>
          <a:xfrm>
            <a:off x="0" y="0"/>
            <a:ext cx="12192000" cy="6858000"/>
          </a:xfrm>
          <a:prstGeom prst="rect">
            <a:avLst/>
          </a:prstGeom>
        </p:spPr>
        <p:txBody>
          <a:bodyPr anchor="ctr"/>
          <a:lstStyle>
            <a:lvl1pPr marL="0" indent="0" algn="ctr">
              <a:buNone/>
              <a:defRPr>
                <a:solidFill>
                  <a:schemeClr val="tx1"/>
                </a:solidFill>
                <a:latin typeface="Arial" charset="0"/>
                <a:ea typeface="Arial" charset="0"/>
                <a:cs typeface="Arial" charset="0"/>
              </a:defRPr>
            </a:lvl1pPr>
          </a:lstStyle>
          <a:p>
            <a:r>
              <a:rPr lang="nb-NO"/>
              <a:t>Klikk på ikonet for å legge til et bilde</a:t>
            </a:r>
          </a:p>
        </p:txBody>
      </p:sp>
    </p:spTree>
    <p:extLst>
      <p:ext uri="{BB962C8B-B14F-4D97-AF65-F5344CB8AC3E}">
        <p14:creationId xmlns:p14="http://schemas.microsoft.com/office/powerpoint/2010/main" val="129013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Forside uten bilde">
    <p:spTree>
      <p:nvGrpSpPr>
        <p:cNvPr id="1" name=""/>
        <p:cNvGrpSpPr/>
        <p:nvPr/>
      </p:nvGrpSpPr>
      <p:grpSpPr>
        <a:xfrm>
          <a:off x="0" y="0"/>
          <a:ext cx="0" cy="0"/>
          <a:chOff x="0" y="0"/>
          <a:chExt cx="0" cy="0"/>
        </a:xfrm>
      </p:grpSpPr>
      <p:pic>
        <p:nvPicPr>
          <p:cNvPr id="8" name="Bilde 7" descr="Et bilde som inneholder skater, fisk&#10;&#10;Automatisk generert beskrivelse">
            <a:extLst>
              <a:ext uri="{FF2B5EF4-FFF2-40B4-BE49-F238E27FC236}">
                <a16:creationId xmlns:a16="http://schemas.microsoft.com/office/drawing/2014/main" id="{3EE043D7-64E1-914F-883A-F520EF732C2A}"/>
              </a:ext>
            </a:extLst>
          </p:cNvPr>
          <p:cNvPicPr>
            <a:picLocks noChangeAspect="1"/>
          </p:cNvPicPr>
          <p:nvPr userDrawn="1"/>
        </p:nvPicPr>
        <p:blipFill>
          <a:blip r:embed="rId2"/>
          <a:stretch>
            <a:fillRect/>
          </a:stretch>
        </p:blipFill>
        <p:spPr>
          <a:xfrm>
            <a:off x="3175" y="0"/>
            <a:ext cx="12185650" cy="6858000"/>
          </a:xfrm>
          <a:prstGeom prst="rect">
            <a:avLst/>
          </a:prstGeom>
        </p:spPr>
      </p:pic>
      <p:sp>
        <p:nvSpPr>
          <p:cNvPr id="2" name="Tittel 1"/>
          <p:cNvSpPr>
            <a:spLocks noGrp="1"/>
          </p:cNvSpPr>
          <p:nvPr>
            <p:ph type="title"/>
          </p:nvPr>
        </p:nvSpPr>
        <p:spPr>
          <a:xfrm>
            <a:off x="3082540" y="666350"/>
            <a:ext cx="8624552" cy="2852737"/>
          </a:xfrm>
        </p:spPr>
        <p:txBody>
          <a:bodyPr anchor="b">
            <a:normAutofit/>
          </a:bodyPr>
          <a:lstStyle>
            <a:lvl1pPr algn="l">
              <a:defRPr sz="4800">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3077625" y="3676403"/>
            <a:ext cx="8624552" cy="1500187"/>
          </a:xfrm>
          <a:prstGeom prst="rect">
            <a:avLst/>
          </a:prstGeom>
        </p:spPr>
        <p:txBody>
          <a:bodyPr/>
          <a:lstStyle>
            <a:lvl1pPr marL="0" indent="0" algn="l">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9" name="Bilde 8">
            <a:extLst>
              <a:ext uri="{FF2B5EF4-FFF2-40B4-BE49-F238E27FC236}">
                <a16:creationId xmlns:a16="http://schemas.microsoft.com/office/drawing/2014/main" id="{F158AE7E-0426-C441-9215-1E53517AC8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69945" y="2818171"/>
            <a:ext cx="1057618" cy="1221655"/>
          </a:xfrm>
          <a:prstGeom prst="rect">
            <a:avLst/>
          </a:prstGeom>
        </p:spPr>
      </p:pic>
    </p:spTree>
    <p:extLst>
      <p:ext uri="{BB962C8B-B14F-4D97-AF65-F5344CB8AC3E}">
        <p14:creationId xmlns:p14="http://schemas.microsoft.com/office/powerpoint/2010/main" val="97566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med bilde">
    <p:bg>
      <p:bgPr>
        <a:solidFill>
          <a:schemeClr val="bg1">
            <a:alpha val="89000"/>
          </a:schemeClr>
        </a:solidFill>
        <a:effectLst/>
      </p:bgPr>
    </p:bg>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73F3EB14-F92F-7F4C-B9BB-932B01BE4C95}"/>
              </a:ext>
            </a:extLst>
          </p:cNvPr>
          <p:cNvPicPr>
            <a:picLocks noChangeAspect="1"/>
          </p:cNvPicPr>
          <p:nvPr userDrawn="1"/>
        </p:nvPicPr>
        <p:blipFill>
          <a:blip r:embed="rId2"/>
          <a:stretch>
            <a:fillRect/>
          </a:stretch>
        </p:blipFill>
        <p:spPr>
          <a:xfrm>
            <a:off x="0" y="4570809"/>
            <a:ext cx="12192000" cy="2287191"/>
          </a:xfrm>
          <a:prstGeom prst="rect">
            <a:avLst/>
          </a:prstGeom>
        </p:spPr>
      </p:pic>
      <p:sp>
        <p:nvSpPr>
          <p:cNvPr id="5" name="Plassholder for bilde 10">
            <a:extLst>
              <a:ext uri="{FF2B5EF4-FFF2-40B4-BE49-F238E27FC236}">
                <a16:creationId xmlns:a16="http://schemas.microsoft.com/office/drawing/2014/main" id="{C614174E-402A-DB47-A74E-4757B073F337}"/>
              </a:ext>
            </a:extLst>
          </p:cNvPr>
          <p:cNvSpPr>
            <a:spLocks noGrp="1"/>
          </p:cNvSpPr>
          <p:nvPr>
            <p:ph type="pic" sz="quarter" idx="10"/>
          </p:nvPr>
        </p:nvSpPr>
        <p:spPr>
          <a:xfrm>
            <a:off x="0" y="-45413"/>
            <a:ext cx="12192000" cy="4601292"/>
          </a:xfrm>
          <a:prstGeom prst="rect">
            <a:avLst/>
          </a:prstGeom>
        </p:spPr>
        <p:txBody>
          <a:bodyPr anchor="ctr"/>
          <a:lstStyle>
            <a:lvl1pPr marL="0" indent="0" algn="ctr">
              <a:buNone/>
              <a:defRPr b="0">
                <a:latin typeface="Arial" charset="0"/>
                <a:ea typeface="Arial" charset="0"/>
                <a:cs typeface="Arial" charset="0"/>
              </a:defRPr>
            </a:lvl1pPr>
          </a:lstStyle>
          <a:p>
            <a:r>
              <a:rPr lang="nb-NO"/>
              <a:t>Klikk på ikonet for å legge til et bilde</a:t>
            </a:r>
          </a:p>
        </p:txBody>
      </p:sp>
      <p:sp>
        <p:nvSpPr>
          <p:cNvPr id="2" name="Tittel 1"/>
          <p:cNvSpPr>
            <a:spLocks noGrp="1"/>
          </p:cNvSpPr>
          <p:nvPr>
            <p:ph type="ctrTitle"/>
          </p:nvPr>
        </p:nvSpPr>
        <p:spPr>
          <a:xfrm>
            <a:off x="618259" y="4825892"/>
            <a:ext cx="10035927" cy="939721"/>
          </a:xfrm>
        </p:spPr>
        <p:txBody>
          <a:bodyPr anchor="b">
            <a:normAutofit/>
          </a:bodyPr>
          <a:lstStyle>
            <a:lvl1pPr algn="l">
              <a:defRPr sz="4000">
                <a:solidFill>
                  <a:schemeClr val="tx1"/>
                </a:solidFill>
              </a:defRPr>
            </a:lvl1pPr>
          </a:lstStyle>
          <a:p>
            <a:r>
              <a:rPr lang="nb-NO"/>
              <a:t>Klikk for å redigere tittelstil</a:t>
            </a:r>
            <a:endParaRPr lang="nb-NO" dirty="0"/>
          </a:p>
        </p:txBody>
      </p:sp>
      <p:sp>
        <p:nvSpPr>
          <p:cNvPr id="6" name="Undertittel 2">
            <a:extLst>
              <a:ext uri="{FF2B5EF4-FFF2-40B4-BE49-F238E27FC236}">
                <a16:creationId xmlns:a16="http://schemas.microsoft.com/office/drawing/2014/main" id="{09795B0A-6A01-D743-9AFA-ADAA8FABBDFE}"/>
              </a:ext>
            </a:extLst>
          </p:cNvPr>
          <p:cNvSpPr>
            <a:spLocks noGrp="1"/>
          </p:cNvSpPr>
          <p:nvPr>
            <p:ph type="subTitle" idx="1"/>
          </p:nvPr>
        </p:nvSpPr>
        <p:spPr>
          <a:xfrm>
            <a:off x="618259" y="5938039"/>
            <a:ext cx="10035926" cy="568483"/>
          </a:xfrm>
          <a:prstGeom prst="rect">
            <a:avLst/>
          </a:prstGeom>
        </p:spPr>
        <p:txBody>
          <a:bodyPr anchor="ctr">
            <a:normAutofit/>
          </a:bodyPr>
          <a:lstStyle>
            <a:lvl1pPr marL="0" indent="0" algn="l">
              <a:buNone/>
              <a:defRPr sz="2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pic>
        <p:nvPicPr>
          <p:cNvPr id="22" name="Bilde 21">
            <a:extLst>
              <a:ext uri="{FF2B5EF4-FFF2-40B4-BE49-F238E27FC236}">
                <a16:creationId xmlns:a16="http://schemas.microsoft.com/office/drawing/2014/main" id="{BEBEDF67-E825-C24D-AFD2-79D6A6D3298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74240" y="4858416"/>
            <a:ext cx="5211410" cy="1999584"/>
          </a:xfrm>
          <a:prstGeom prst="rect">
            <a:avLst/>
          </a:prstGeom>
        </p:spPr>
      </p:pic>
      <p:pic>
        <p:nvPicPr>
          <p:cNvPr id="23" name="Bilde 22">
            <a:extLst>
              <a:ext uri="{FF2B5EF4-FFF2-40B4-BE49-F238E27FC236}">
                <a16:creationId xmlns:a16="http://schemas.microsoft.com/office/drawing/2014/main" id="{2C0E83AA-28A7-BA4B-B8EF-9AD9C20EF0A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32245" y="5126671"/>
            <a:ext cx="991782" cy="1145609"/>
          </a:xfrm>
          <a:prstGeom prst="rect">
            <a:avLst/>
          </a:prstGeom>
        </p:spPr>
      </p:pic>
    </p:spTree>
    <p:extLst>
      <p:ext uri="{BB962C8B-B14F-4D97-AF65-F5344CB8AC3E}">
        <p14:creationId xmlns:p14="http://schemas.microsoft.com/office/powerpoint/2010/main" val="8779756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rside med bilde">
    <p:bg>
      <p:bgPr>
        <a:solidFill>
          <a:schemeClr val="bg1">
            <a:alpha val="89000"/>
          </a:schemeClr>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93670EB8-D458-F546-A8C8-4569F2B1F0D7}"/>
              </a:ext>
            </a:extLst>
          </p:cNvPr>
          <p:cNvPicPr>
            <a:picLocks noChangeAspect="1"/>
          </p:cNvPicPr>
          <p:nvPr userDrawn="1"/>
        </p:nvPicPr>
        <p:blipFill>
          <a:blip r:embed="rId2"/>
          <a:stretch>
            <a:fillRect/>
          </a:stretch>
        </p:blipFill>
        <p:spPr>
          <a:xfrm>
            <a:off x="6350" y="4555879"/>
            <a:ext cx="12192000" cy="2287191"/>
          </a:xfrm>
          <a:prstGeom prst="rect">
            <a:avLst/>
          </a:prstGeom>
        </p:spPr>
      </p:pic>
      <p:sp>
        <p:nvSpPr>
          <p:cNvPr id="5" name="Plassholder for bilde 10">
            <a:extLst>
              <a:ext uri="{FF2B5EF4-FFF2-40B4-BE49-F238E27FC236}">
                <a16:creationId xmlns:a16="http://schemas.microsoft.com/office/drawing/2014/main" id="{C614174E-402A-DB47-A74E-4757B073F337}"/>
              </a:ext>
            </a:extLst>
          </p:cNvPr>
          <p:cNvSpPr>
            <a:spLocks noGrp="1"/>
          </p:cNvSpPr>
          <p:nvPr>
            <p:ph type="pic" sz="quarter" idx="10"/>
          </p:nvPr>
        </p:nvSpPr>
        <p:spPr>
          <a:xfrm>
            <a:off x="0" y="-45413"/>
            <a:ext cx="12192000" cy="4601292"/>
          </a:xfrm>
          <a:prstGeom prst="rect">
            <a:avLst/>
          </a:prstGeom>
        </p:spPr>
        <p:txBody>
          <a:bodyPr anchor="ctr"/>
          <a:lstStyle>
            <a:lvl1pPr marL="0" indent="0" algn="ctr">
              <a:buNone/>
              <a:defRPr b="0">
                <a:latin typeface="Arial" charset="0"/>
                <a:ea typeface="Arial" charset="0"/>
                <a:cs typeface="Arial" charset="0"/>
              </a:defRPr>
            </a:lvl1pPr>
          </a:lstStyle>
          <a:p>
            <a:r>
              <a:rPr lang="nb-NO"/>
              <a:t>Klikk på ikonet for å legge til et bilde</a:t>
            </a:r>
          </a:p>
        </p:txBody>
      </p:sp>
      <p:sp>
        <p:nvSpPr>
          <p:cNvPr id="2" name="Tittel 1"/>
          <p:cNvSpPr>
            <a:spLocks noGrp="1"/>
          </p:cNvSpPr>
          <p:nvPr>
            <p:ph type="ctrTitle"/>
          </p:nvPr>
        </p:nvSpPr>
        <p:spPr>
          <a:xfrm>
            <a:off x="618259" y="4825892"/>
            <a:ext cx="10035927" cy="939721"/>
          </a:xfrm>
        </p:spPr>
        <p:txBody>
          <a:bodyPr anchor="b">
            <a:normAutofit/>
          </a:bodyPr>
          <a:lstStyle>
            <a:lvl1pPr algn="l">
              <a:defRPr sz="4000">
                <a:solidFill>
                  <a:schemeClr val="bg1"/>
                </a:solidFill>
              </a:defRPr>
            </a:lvl1pPr>
          </a:lstStyle>
          <a:p>
            <a:r>
              <a:rPr lang="nb-NO"/>
              <a:t>Klikk for å redigere tittelstil</a:t>
            </a:r>
          </a:p>
        </p:txBody>
      </p:sp>
      <p:sp>
        <p:nvSpPr>
          <p:cNvPr id="6" name="Undertittel 2">
            <a:extLst>
              <a:ext uri="{FF2B5EF4-FFF2-40B4-BE49-F238E27FC236}">
                <a16:creationId xmlns:a16="http://schemas.microsoft.com/office/drawing/2014/main" id="{09795B0A-6A01-D743-9AFA-ADAA8FABBDFE}"/>
              </a:ext>
            </a:extLst>
          </p:cNvPr>
          <p:cNvSpPr>
            <a:spLocks noGrp="1"/>
          </p:cNvSpPr>
          <p:nvPr>
            <p:ph type="subTitle" idx="1"/>
          </p:nvPr>
        </p:nvSpPr>
        <p:spPr>
          <a:xfrm>
            <a:off x="618259" y="5938039"/>
            <a:ext cx="10035926" cy="568483"/>
          </a:xfrm>
          <a:prstGeom prst="rect">
            <a:avLst/>
          </a:prstGeom>
        </p:spPr>
        <p:txBody>
          <a:bodyPr anchor="ctr">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22" name="Bilde 21">
            <a:extLst>
              <a:ext uri="{FF2B5EF4-FFF2-40B4-BE49-F238E27FC236}">
                <a16:creationId xmlns:a16="http://schemas.microsoft.com/office/drawing/2014/main" id="{BEBEDF67-E825-C24D-AFD2-79D6A6D3298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74240" y="4858416"/>
            <a:ext cx="5211410" cy="1999584"/>
          </a:xfrm>
          <a:prstGeom prst="rect">
            <a:avLst/>
          </a:prstGeom>
        </p:spPr>
      </p:pic>
      <p:pic>
        <p:nvPicPr>
          <p:cNvPr id="23" name="Bilde 22">
            <a:extLst>
              <a:ext uri="{FF2B5EF4-FFF2-40B4-BE49-F238E27FC236}">
                <a16:creationId xmlns:a16="http://schemas.microsoft.com/office/drawing/2014/main" id="{2C0E83AA-28A7-BA4B-B8EF-9AD9C20EF0A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32245" y="5126671"/>
            <a:ext cx="991782" cy="1145609"/>
          </a:xfrm>
          <a:prstGeom prst="rect">
            <a:avLst/>
          </a:prstGeom>
        </p:spPr>
      </p:pic>
    </p:spTree>
    <p:extLst>
      <p:ext uri="{BB962C8B-B14F-4D97-AF65-F5344CB8AC3E}">
        <p14:creationId xmlns:p14="http://schemas.microsoft.com/office/powerpoint/2010/main" val="6770625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nhold - en del ">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C058D007-5AAB-804B-8CE9-A510589A3D91}"/>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611910" y="456174"/>
            <a:ext cx="10968180" cy="4351338"/>
          </a:xfrm>
          <a:prstGeom prst="rect">
            <a:avLst/>
          </a:prstGeom>
        </p:spPr>
        <p:txBody>
          <a:bodyPr anchor="t"/>
          <a:lstStyle>
            <a:lvl1pPr algn="l">
              <a:defRPr/>
            </a:lvl1pPr>
            <a:lvl2pPr algn="l">
              <a:defRPr/>
            </a:lvl2pPr>
            <a:lvl3pPr algn="l">
              <a:defRPr/>
            </a:lvl3pPr>
            <a:lvl4pPr algn="l">
              <a:defRPr/>
            </a:lvl4pPr>
            <a:lvl5pPr algn="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9" y="5282076"/>
            <a:ext cx="7570799" cy="1325563"/>
          </a:xfrm>
        </p:spPr>
        <p:txBody>
          <a:bodyPr/>
          <a:lstStyle>
            <a:lvl1pPr algn="l">
              <a:defRPr b="1" i="0" u="none">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59D1187E-93A5-8244-B650-E43242DDC4B0}"/>
              </a:ext>
            </a:extLst>
          </p:cNvPr>
          <p:cNvSpPr>
            <a:spLocks noGrp="1"/>
          </p:cNvSpPr>
          <p:nvPr>
            <p:ph type="body" sz="quarter" idx="13"/>
          </p:nvPr>
        </p:nvSpPr>
        <p:spPr>
          <a:xfrm>
            <a:off x="8312150" y="5281613"/>
            <a:ext cx="3267940"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51933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nhold - to deler">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B28A4692-DAE1-A242-8A4A-E76EF326CCCA}"/>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611910" y="250361"/>
            <a:ext cx="5326248" cy="4557151"/>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9" y="5282076"/>
            <a:ext cx="7700241" cy="1325563"/>
          </a:xfrm>
        </p:spPr>
        <p:txBody>
          <a:bodyPr/>
          <a:lstStyle>
            <a:lvl1pPr algn="l">
              <a:defRPr b="1" i="0" u="none">
                <a:solidFill>
                  <a:schemeClr val="bg1"/>
                </a:solidFill>
              </a:defRPr>
            </a:lvl1pPr>
          </a:lstStyle>
          <a:p>
            <a:r>
              <a:rPr lang="nb-NO"/>
              <a:t>Klikk for å redigere tittelstil</a:t>
            </a:r>
          </a:p>
        </p:txBody>
      </p:sp>
      <p:sp>
        <p:nvSpPr>
          <p:cNvPr id="6" name="Plassholder for innhold 5">
            <a:extLst>
              <a:ext uri="{FF2B5EF4-FFF2-40B4-BE49-F238E27FC236}">
                <a16:creationId xmlns:a16="http://schemas.microsoft.com/office/drawing/2014/main" id="{97E0FF26-EB9F-BB49-AF6F-3CA522C4D5DD}"/>
              </a:ext>
            </a:extLst>
          </p:cNvPr>
          <p:cNvSpPr>
            <a:spLocks noGrp="1"/>
          </p:cNvSpPr>
          <p:nvPr>
            <p:ph sz="quarter" idx="13"/>
          </p:nvPr>
        </p:nvSpPr>
        <p:spPr>
          <a:xfrm>
            <a:off x="6253844" y="250361"/>
            <a:ext cx="5295504" cy="4557151"/>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ekst 2">
            <a:extLst>
              <a:ext uri="{FF2B5EF4-FFF2-40B4-BE49-F238E27FC236}">
                <a16:creationId xmlns:a16="http://schemas.microsoft.com/office/drawing/2014/main" id="{FCE7308A-F0A0-9649-86CD-1BD799F48858}"/>
              </a:ext>
            </a:extLst>
          </p:cNvPr>
          <p:cNvSpPr>
            <a:spLocks noGrp="1"/>
          </p:cNvSpPr>
          <p:nvPr>
            <p:ph type="body" sz="quarter" idx="14"/>
          </p:nvPr>
        </p:nvSpPr>
        <p:spPr>
          <a:xfrm>
            <a:off x="8312150" y="5281613"/>
            <a:ext cx="3267940"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28876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nhold - to deler med overskrift">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6E36573F-12E4-4D42-A779-E4676A622C44}"/>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611909" y="702129"/>
            <a:ext cx="5326248" cy="4105383"/>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8" y="5282076"/>
            <a:ext cx="7700242" cy="1325563"/>
          </a:xfrm>
        </p:spPr>
        <p:txBody>
          <a:bodyPr/>
          <a:lstStyle>
            <a:lvl1pPr algn="l">
              <a:defRPr b="1" i="0" u="none">
                <a:solidFill>
                  <a:schemeClr val="bg1"/>
                </a:solidFill>
              </a:defRPr>
            </a:lvl1pPr>
          </a:lstStyle>
          <a:p>
            <a:r>
              <a:rPr lang="nb-NO"/>
              <a:t>Klikk for å redigere tittelstil</a:t>
            </a:r>
          </a:p>
        </p:txBody>
      </p:sp>
      <p:sp>
        <p:nvSpPr>
          <p:cNvPr id="6" name="Plassholder for innhold 5">
            <a:extLst>
              <a:ext uri="{FF2B5EF4-FFF2-40B4-BE49-F238E27FC236}">
                <a16:creationId xmlns:a16="http://schemas.microsoft.com/office/drawing/2014/main" id="{97E0FF26-EB9F-BB49-AF6F-3CA522C4D5DD}"/>
              </a:ext>
            </a:extLst>
          </p:cNvPr>
          <p:cNvSpPr>
            <a:spLocks noGrp="1"/>
          </p:cNvSpPr>
          <p:nvPr>
            <p:ph sz="quarter" idx="13"/>
          </p:nvPr>
        </p:nvSpPr>
        <p:spPr>
          <a:xfrm>
            <a:off x="6253844" y="702129"/>
            <a:ext cx="5326247" cy="4105383"/>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innhold 5">
            <a:extLst>
              <a:ext uri="{FF2B5EF4-FFF2-40B4-BE49-F238E27FC236}">
                <a16:creationId xmlns:a16="http://schemas.microsoft.com/office/drawing/2014/main" id="{3ECAA677-1178-2A4C-997D-F45DE249E1AC}"/>
              </a:ext>
            </a:extLst>
          </p:cNvPr>
          <p:cNvSpPr>
            <a:spLocks noGrp="1"/>
          </p:cNvSpPr>
          <p:nvPr>
            <p:ph sz="quarter" idx="14" hasCustomPrompt="1"/>
          </p:nvPr>
        </p:nvSpPr>
        <p:spPr>
          <a:xfrm>
            <a:off x="611908" y="119745"/>
            <a:ext cx="5326247" cy="332024"/>
          </a:xfrm>
          <a:prstGeom prst="rect">
            <a:avLst/>
          </a:prstGeom>
        </p:spPr>
        <p:txBody>
          <a:bodyPr anchor="t"/>
          <a:lstStyle>
            <a:lvl1pPr marL="0" indent="0" algn="l">
              <a:buNone/>
              <a:defRPr b="1">
                <a:latin typeface="Garamond" panose="02020404030301010803" pitchFamily="18" charset="0"/>
              </a:defRPr>
            </a:lvl1pPr>
            <a:lvl2pPr marL="457200" indent="0" algn="l">
              <a:buNone/>
              <a:defRPr b="1">
                <a:latin typeface="Garamond" panose="02020404030301010803" pitchFamily="18" charset="0"/>
              </a:defRPr>
            </a:lvl2pPr>
            <a:lvl3pPr marL="914400" indent="0" algn="l">
              <a:buNone/>
              <a:defRPr b="1">
                <a:latin typeface="Garamond" panose="02020404030301010803" pitchFamily="18" charset="0"/>
              </a:defRPr>
            </a:lvl3pPr>
            <a:lvl4pPr marL="1371600" indent="0" algn="l">
              <a:buNone/>
              <a:defRPr b="1">
                <a:latin typeface="Garamond" panose="02020404030301010803" pitchFamily="18" charset="0"/>
              </a:defRPr>
            </a:lvl4pPr>
            <a:lvl5pPr marL="1828800" indent="0" algn="l">
              <a:buNone/>
              <a:defRPr b="1">
                <a:latin typeface="Garamond" panose="02020404030301010803" pitchFamily="18" charset="0"/>
              </a:defRPr>
            </a:lvl5pPr>
          </a:lstStyle>
          <a:p>
            <a:pPr lvl="0"/>
            <a:r>
              <a:rPr lang="nb-NO"/>
              <a:t>Underoverskrift</a:t>
            </a:r>
          </a:p>
        </p:txBody>
      </p:sp>
      <p:sp>
        <p:nvSpPr>
          <p:cNvPr id="8" name="Plassholder for innhold 5">
            <a:extLst>
              <a:ext uri="{FF2B5EF4-FFF2-40B4-BE49-F238E27FC236}">
                <a16:creationId xmlns:a16="http://schemas.microsoft.com/office/drawing/2014/main" id="{671EFCEF-9582-7745-9099-3EA80D8BC431}"/>
              </a:ext>
            </a:extLst>
          </p:cNvPr>
          <p:cNvSpPr>
            <a:spLocks noGrp="1"/>
          </p:cNvSpPr>
          <p:nvPr>
            <p:ph sz="quarter" idx="15" hasCustomPrompt="1"/>
          </p:nvPr>
        </p:nvSpPr>
        <p:spPr>
          <a:xfrm>
            <a:off x="6253843" y="112590"/>
            <a:ext cx="5326247" cy="332024"/>
          </a:xfrm>
          <a:prstGeom prst="rect">
            <a:avLst/>
          </a:prstGeom>
        </p:spPr>
        <p:txBody>
          <a:bodyPr anchor="t"/>
          <a:lstStyle>
            <a:lvl1pPr marL="0" indent="0" algn="l">
              <a:buNone/>
              <a:defRPr b="1">
                <a:latin typeface="Garamond" panose="02020404030301010803" pitchFamily="18" charset="0"/>
              </a:defRPr>
            </a:lvl1pPr>
            <a:lvl2pPr marL="457200" indent="0" algn="l">
              <a:buNone/>
              <a:defRPr b="1">
                <a:latin typeface="Garamond" panose="02020404030301010803" pitchFamily="18" charset="0"/>
              </a:defRPr>
            </a:lvl2pPr>
            <a:lvl3pPr marL="914400" indent="0" algn="l">
              <a:buNone/>
              <a:defRPr b="1">
                <a:latin typeface="Garamond" panose="02020404030301010803" pitchFamily="18" charset="0"/>
              </a:defRPr>
            </a:lvl3pPr>
            <a:lvl4pPr marL="1371600" indent="0" algn="l">
              <a:buNone/>
              <a:defRPr b="1">
                <a:latin typeface="Garamond" panose="02020404030301010803" pitchFamily="18" charset="0"/>
              </a:defRPr>
            </a:lvl4pPr>
            <a:lvl5pPr marL="1828800" indent="0" algn="l">
              <a:buNone/>
              <a:defRPr b="1">
                <a:latin typeface="Garamond" panose="02020404030301010803" pitchFamily="18" charset="0"/>
              </a:defRPr>
            </a:lvl5pPr>
          </a:lstStyle>
          <a:p>
            <a:pPr lvl="0"/>
            <a:r>
              <a:rPr lang="nb-NO"/>
              <a:t>Underoverskrift</a:t>
            </a:r>
          </a:p>
        </p:txBody>
      </p:sp>
      <p:sp>
        <p:nvSpPr>
          <p:cNvPr id="11" name="Plassholder for tekst 2">
            <a:extLst>
              <a:ext uri="{FF2B5EF4-FFF2-40B4-BE49-F238E27FC236}">
                <a16:creationId xmlns:a16="http://schemas.microsoft.com/office/drawing/2014/main" id="{71D080E6-88D4-5548-B7A9-75DE289615EE}"/>
              </a:ext>
            </a:extLst>
          </p:cNvPr>
          <p:cNvSpPr>
            <a:spLocks noGrp="1"/>
          </p:cNvSpPr>
          <p:nvPr>
            <p:ph type="body" sz="quarter" idx="16"/>
          </p:nvPr>
        </p:nvSpPr>
        <p:spPr>
          <a:xfrm>
            <a:off x="8312150" y="5281613"/>
            <a:ext cx="3267940"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988463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Hvileside / Kapittelinndeling">
    <p:spTree>
      <p:nvGrpSpPr>
        <p:cNvPr id="1" name=""/>
        <p:cNvGrpSpPr/>
        <p:nvPr/>
      </p:nvGrpSpPr>
      <p:grpSpPr>
        <a:xfrm>
          <a:off x="0" y="0"/>
          <a:ext cx="0" cy="0"/>
          <a:chOff x="0" y="0"/>
          <a:chExt cx="0" cy="0"/>
        </a:xfrm>
      </p:grpSpPr>
      <p:pic>
        <p:nvPicPr>
          <p:cNvPr id="8" name="Bilde 7" descr="Et bilde som inneholder skater, fisk&#10;&#10;Automatisk generert beskrivelse">
            <a:extLst>
              <a:ext uri="{FF2B5EF4-FFF2-40B4-BE49-F238E27FC236}">
                <a16:creationId xmlns:a16="http://schemas.microsoft.com/office/drawing/2014/main" id="{C1FE6B91-2E36-5542-A9C1-00063A58006A}"/>
              </a:ext>
            </a:extLst>
          </p:cNvPr>
          <p:cNvPicPr>
            <a:picLocks noChangeAspect="1"/>
          </p:cNvPicPr>
          <p:nvPr userDrawn="1"/>
        </p:nvPicPr>
        <p:blipFill>
          <a:blip r:embed="rId2"/>
          <a:stretch>
            <a:fillRect/>
          </a:stretch>
        </p:blipFill>
        <p:spPr>
          <a:xfrm>
            <a:off x="3175" y="0"/>
            <a:ext cx="12185650" cy="6858000"/>
          </a:xfrm>
          <a:prstGeom prst="rect">
            <a:avLst/>
          </a:prstGeom>
        </p:spPr>
      </p:pic>
      <p:sp>
        <p:nvSpPr>
          <p:cNvPr id="2" name="Tittel 1"/>
          <p:cNvSpPr>
            <a:spLocks noGrp="1"/>
          </p:cNvSpPr>
          <p:nvPr>
            <p:ph type="title"/>
          </p:nvPr>
        </p:nvSpPr>
        <p:spPr>
          <a:xfrm>
            <a:off x="824248" y="610932"/>
            <a:ext cx="10540437" cy="2852737"/>
          </a:xfrm>
        </p:spPr>
        <p:txBody>
          <a:bodyPr anchor="b">
            <a:normAutofit/>
          </a:bodyPr>
          <a:lstStyle>
            <a:lvl1pPr algn="ctr">
              <a:defRPr sz="4800">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19334" y="3620985"/>
            <a:ext cx="10540436" cy="1500187"/>
          </a:xfrm>
          <a:prstGeom prst="rect">
            <a:avLst/>
          </a:prstGeo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9" name="Bilde 8">
            <a:extLst>
              <a:ext uri="{FF2B5EF4-FFF2-40B4-BE49-F238E27FC236}">
                <a16:creationId xmlns:a16="http://schemas.microsoft.com/office/drawing/2014/main" id="{F158AE7E-0426-C441-9215-1E53517AC8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60713" y="5844645"/>
            <a:ext cx="630256" cy="728009"/>
          </a:xfrm>
          <a:prstGeom prst="rect">
            <a:avLst/>
          </a:prstGeom>
        </p:spPr>
      </p:pic>
    </p:spTree>
    <p:extLst>
      <p:ext uri="{BB962C8B-B14F-4D97-AF65-F5344CB8AC3E}">
        <p14:creationId xmlns:p14="http://schemas.microsoft.com/office/powerpoint/2010/main" val="323070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angtekster">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A52A419-19EA-8740-9BD8-4F336832B9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58000"/>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587829" y="391886"/>
            <a:ext cx="10972800" cy="5965393"/>
          </a:xfrm>
          <a:prstGeom prst="rect">
            <a:avLst/>
          </a:prstGeom>
        </p:spPr>
        <p:txBody>
          <a:bodyPr anchor="ctr">
            <a:normAutofit/>
          </a:bodyPr>
          <a:lstStyle>
            <a:lvl1pPr marL="0" indent="0" algn="ctr">
              <a:buNone/>
              <a:defRPr sz="4400" b="1"/>
            </a:lvl1pPr>
            <a:lvl2pPr marL="457200" indent="0" algn="ctr">
              <a:buNone/>
              <a:defRPr sz="4000" b="1"/>
            </a:lvl2pPr>
            <a:lvl3pPr marL="914400" indent="0" algn="ctr">
              <a:buNone/>
              <a:defRPr sz="3600" b="1"/>
            </a:lvl3pPr>
            <a:lvl4pPr marL="1371600" indent="0" algn="ctr">
              <a:buNone/>
              <a:defRPr sz="3200" b="1"/>
            </a:lvl4pPr>
            <a:lvl5pPr marL="1828800" indent="0" algn="ctr">
              <a:buNone/>
              <a:defRPr sz="3200" b="1"/>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358783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 deler - tittel høyre">
    <p:spTree>
      <p:nvGrpSpPr>
        <p:cNvPr id="1" name=""/>
        <p:cNvGrpSpPr/>
        <p:nvPr/>
      </p:nvGrpSpPr>
      <p:grpSpPr>
        <a:xfrm>
          <a:off x="0" y="0"/>
          <a:ext cx="0" cy="0"/>
          <a:chOff x="0" y="0"/>
          <a:chExt cx="0" cy="0"/>
        </a:xfrm>
      </p:grpSpPr>
      <p:pic>
        <p:nvPicPr>
          <p:cNvPr id="11" name="Bilde 10" descr="Et bilde som inneholder skater&#10;&#10;Automatisk generert beskrivelse">
            <a:extLst>
              <a:ext uri="{FF2B5EF4-FFF2-40B4-BE49-F238E27FC236}">
                <a16:creationId xmlns:a16="http://schemas.microsoft.com/office/drawing/2014/main" id="{77A172E9-6DD2-2342-9581-ED1FE733802D}"/>
              </a:ext>
            </a:extLst>
          </p:cNvPr>
          <p:cNvPicPr>
            <a:picLocks noChangeAspect="1"/>
          </p:cNvPicPr>
          <p:nvPr userDrawn="1"/>
        </p:nvPicPr>
        <p:blipFill>
          <a:blip r:embed="rId2"/>
          <a:stretch>
            <a:fillRect/>
          </a:stretch>
        </p:blipFill>
        <p:spPr>
          <a:xfrm>
            <a:off x="6096000" y="-1"/>
            <a:ext cx="6096000" cy="6858000"/>
          </a:xfrm>
          <a:prstGeom prst="rect">
            <a:avLst/>
          </a:prstGeom>
        </p:spPr>
      </p:pic>
      <p:sp>
        <p:nvSpPr>
          <p:cNvPr id="12" name="Plassholder for innhold 11">
            <a:extLst>
              <a:ext uri="{FF2B5EF4-FFF2-40B4-BE49-F238E27FC236}">
                <a16:creationId xmlns:a16="http://schemas.microsoft.com/office/drawing/2014/main" id="{70F5864F-4590-E64D-9469-488F7AD759D4}"/>
              </a:ext>
            </a:extLst>
          </p:cNvPr>
          <p:cNvSpPr>
            <a:spLocks noGrp="1"/>
          </p:cNvSpPr>
          <p:nvPr>
            <p:ph sz="quarter" idx="11"/>
          </p:nvPr>
        </p:nvSpPr>
        <p:spPr>
          <a:xfrm>
            <a:off x="629264" y="734786"/>
            <a:ext cx="4837471" cy="5482288"/>
          </a:xfrm>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3" name="Tittel 12">
            <a:extLst>
              <a:ext uri="{FF2B5EF4-FFF2-40B4-BE49-F238E27FC236}">
                <a16:creationId xmlns:a16="http://schemas.microsoft.com/office/drawing/2014/main" id="{E2B8D2F8-E096-4F45-9B84-2A0F66604477}"/>
              </a:ext>
            </a:extLst>
          </p:cNvPr>
          <p:cNvSpPr>
            <a:spLocks noGrp="1"/>
          </p:cNvSpPr>
          <p:nvPr>
            <p:ph type="title"/>
          </p:nvPr>
        </p:nvSpPr>
        <p:spPr>
          <a:xfrm>
            <a:off x="6369196" y="2766218"/>
            <a:ext cx="5549608" cy="1325563"/>
          </a:xfrm>
        </p:spPr>
        <p:txBody>
          <a:bodyPr>
            <a:noAutofit/>
          </a:bodyPr>
          <a:lstStyle>
            <a:lvl1pPr algn="ctr">
              <a:defRPr sz="5400">
                <a:solidFill>
                  <a:schemeClr val="bg1"/>
                </a:solidFill>
              </a:defRPr>
            </a:lvl1pPr>
          </a:lstStyle>
          <a:p>
            <a:r>
              <a:rPr lang="nb-NO"/>
              <a:t>Klikk for å redigere tittelstil</a:t>
            </a:r>
          </a:p>
        </p:txBody>
      </p:sp>
    </p:spTree>
    <p:extLst>
      <p:ext uri="{BB962C8B-B14F-4D97-AF65-F5344CB8AC3E}">
        <p14:creationId xmlns:p14="http://schemas.microsoft.com/office/powerpoint/2010/main" val="85300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o deler - tittel venstre">
    <p:spTree>
      <p:nvGrpSpPr>
        <p:cNvPr id="1" name=""/>
        <p:cNvGrpSpPr/>
        <p:nvPr/>
      </p:nvGrpSpPr>
      <p:grpSpPr>
        <a:xfrm>
          <a:off x="0" y="0"/>
          <a:ext cx="0" cy="0"/>
          <a:chOff x="0" y="0"/>
          <a:chExt cx="0" cy="0"/>
        </a:xfrm>
      </p:grpSpPr>
      <p:pic>
        <p:nvPicPr>
          <p:cNvPr id="7" name="Bilde 6" descr="Et bilde som inneholder skater&#10;&#10;Automatisk generert beskrivelse">
            <a:extLst>
              <a:ext uri="{FF2B5EF4-FFF2-40B4-BE49-F238E27FC236}">
                <a16:creationId xmlns:a16="http://schemas.microsoft.com/office/drawing/2014/main" id="{E14BEF46-F27C-F042-8031-6BB443622F3F}"/>
              </a:ext>
            </a:extLst>
          </p:cNvPr>
          <p:cNvPicPr>
            <a:picLocks noChangeAspect="1"/>
          </p:cNvPicPr>
          <p:nvPr userDrawn="1"/>
        </p:nvPicPr>
        <p:blipFill>
          <a:blip r:embed="rId2"/>
          <a:stretch>
            <a:fillRect/>
          </a:stretch>
        </p:blipFill>
        <p:spPr>
          <a:xfrm flipH="1">
            <a:off x="0" y="-1"/>
            <a:ext cx="6096000" cy="6858000"/>
          </a:xfrm>
          <a:prstGeom prst="rect">
            <a:avLst/>
          </a:prstGeom>
        </p:spPr>
      </p:pic>
      <p:sp>
        <p:nvSpPr>
          <p:cNvPr id="2" name="Rektangel 1">
            <a:extLst>
              <a:ext uri="{FF2B5EF4-FFF2-40B4-BE49-F238E27FC236}">
                <a16:creationId xmlns:a16="http://schemas.microsoft.com/office/drawing/2014/main" id="{D8193CB1-DB4F-A24E-B19C-F1442B11F3EA}"/>
              </a:ext>
            </a:extLst>
          </p:cNvPr>
          <p:cNvSpPr/>
          <p:nvPr userDrawn="1"/>
        </p:nvSpPr>
        <p:spPr>
          <a:xfrm>
            <a:off x="6980903" y="1635241"/>
            <a:ext cx="4581832" cy="458183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Plassholder for innhold 11">
            <a:extLst>
              <a:ext uri="{FF2B5EF4-FFF2-40B4-BE49-F238E27FC236}">
                <a16:creationId xmlns:a16="http://schemas.microsoft.com/office/drawing/2014/main" id="{70F5864F-4590-E64D-9469-488F7AD759D4}"/>
              </a:ext>
            </a:extLst>
          </p:cNvPr>
          <p:cNvSpPr>
            <a:spLocks noGrp="1"/>
          </p:cNvSpPr>
          <p:nvPr>
            <p:ph sz="quarter" idx="11"/>
          </p:nvPr>
        </p:nvSpPr>
        <p:spPr>
          <a:xfrm>
            <a:off x="6707707" y="734785"/>
            <a:ext cx="4837471" cy="5482288"/>
          </a:xfrm>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3" name="Tittel 12">
            <a:extLst>
              <a:ext uri="{FF2B5EF4-FFF2-40B4-BE49-F238E27FC236}">
                <a16:creationId xmlns:a16="http://schemas.microsoft.com/office/drawing/2014/main" id="{E2B8D2F8-E096-4F45-9B84-2A0F66604477}"/>
              </a:ext>
            </a:extLst>
          </p:cNvPr>
          <p:cNvSpPr>
            <a:spLocks noGrp="1"/>
          </p:cNvSpPr>
          <p:nvPr>
            <p:ph type="title"/>
          </p:nvPr>
        </p:nvSpPr>
        <p:spPr>
          <a:xfrm>
            <a:off x="273196" y="2766218"/>
            <a:ext cx="5549608" cy="1325563"/>
          </a:xfrm>
        </p:spPr>
        <p:txBody>
          <a:bodyPr>
            <a:noAutofit/>
          </a:bodyPr>
          <a:lstStyle>
            <a:lvl1pPr algn="ctr">
              <a:defRPr sz="5400">
                <a:solidFill>
                  <a:schemeClr val="bg1"/>
                </a:solidFill>
              </a:defRPr>
            </a:lvl1pPr>
          </a:lstStyle>
          <a:p>
            <a:r>
              <a:rPr lang="nb-NO"/>
              <a:t>Klikk for å redigere tittelstil</a:t>
            </a:r>
          </a:p>
        </p:txBody>
      </p:sp>
    </p:spTree>
    <p:extLst>
      <p:ext uri="{BB962C8B-B14F-4D97-AF65-F5344CB8AC3E}">
        <p14:creationId xmlns:p14="http://schemas.microsoft.com/office/powerpoint/2010/main" val="354725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 deler - tittel høyre + tekst">
    <p:spTree>
      <p:nvGrpSpPr>
        <p:cNvPr id="1" name=""/>
        <p:cNvGrpSpPr/>
        <p:nvPr/>
      </p:nvGrpSpPr>
      <p:grpSpPr>
        <a:xfrm>
          <a:off x="0" y="0"/>
          <a:ext cx="0" cy="0"/>
          <a:chOff x="0" y="0"/>
          <a:chExt cx="0" cy="0"/>
        </a:xfrm>
      </p:grpSpPr>
      <p:pic>
        <p:nvPicPr>
          <p:cNvPr id="9" name="Bilde 8" descr="Et bilde som inneholder skater&#10;&#10;Automatisk generert beskrivelse">
            <a:extLst>
              <a:ext uri="{FF2B5EF4-FFF2-40B4-BE49-F238E27FC236}">
                <a16:creationId xmlns:a16="http://schemas.microsoft.com/office/drawing/2014/main" id="{FE62A6DB-532B-6741-9324-56C3BEAD334F}"/>
              </a:ext>
            </a:extLst>
          </p:cNvPr>
          <p:cNvPicPr>
            <a:picLocks noChangeAspect="1"/>
          </p:cNvPicPr>
          <p:nvPr userDrawn="1"/>
        </p:nvPicPr>
        <p:blipFill>
          <a:blip r:embed="rId2"/>
          <a:stretch>
            <a:fillRect/>
          </a:stretch>
        </p:blipFill>
        <p:spPr>
          <a:xfrm>
            <a:off x="6096000" y="-1"/>
            <a:ext cx="6096000" cy="6858000"/>
          </a:xfrm>
          <a:prstGeom prst="rect">
            <a:avLst/>
          </a:prstGeom>
        </p:spPr>
      </p:pic>
      <p:sp>
        <p:nvSpPr>
          <p:cNvPr id="6" name="Plassholder for bilde 5"/>
          <p:cNvSpPr>
            <a:spLocks noGrp="1"/>
          </p:cNvSpPr>
          <p:nvPr>
            <p:ph type="pic" sz="quarter" idx="10"/>
          </p:nvPr>
        </p:nvSpPr>
        <p:spPr>
          <a:xfrm>
            <a:off x="0" y="0"/>
            <a:ext cx="6096000" cy="6858000"/>
          </a:xfrm>
          <a:prstGeom prst="rect">
            <a:avLst/>
          </a:prstGeom>
        </p:spPr>
        <p:txBody>
          <a:bodyPr anchor="ctr"/>
          <a:lstStyle>
            <a:lvl1pPr marL="0" indent="0" algn="ctr">
              <a:buNone/>
              <a:defRPr>
                <a:solidFill>
                  <a:schemeClr val="tx1"/>
                </a:solidFill>
                <a:latin typeface="Arial" charset="0"/>
                <a:ea typeface="Arial" charset="0"/>
                <a:cs typeface="Arial" charset="0"/>
              </a:defRPr>
            </a:lvl1pPr>
          </a:lstStyle>
          <a:p>
            <a:r>
              <a:rPr lang="nb-NO"/>
              <a:t>Klikk på ikonet for å legge til et bilde</a:t>
            </a:r>
          </a:p>
        </p:txBody>
      </p:sp>
      <p:sp>
        <p:nvSpPr>
          <p:cNvPr id="5" name="Tittel 4">
            <a:extLst>
              <a:ext uri="{FF2B5EF4-FFF2-40B4-BE49-F238E27FC236}">
                <a16:creationId xmlns:a16="http://schemas.microsoft.com/office/drawing/2014/main" id="{120B2DF2-4B97-2F49-A47B-30308BE49FE7}"/>
              </a:ext>
            </a:extLst>
          </p:cNvPr>
          <p:cNvSpPr>
            <a:spLocks noGrp="1"/>
          </p:cNvSpPr>
          <p:nvPr>
            <p:ph type="title"/>
          </p:nvPr>
        </p:nvSpPr>
        <p:spPr>
          <a:xfrm>
            <a:off x="6442364" y="218167"/>
            <a:ext cx="5403272" cy="1284061"/>
          </a:xfrm>
        </p:spPr>
        <p:txBody>
          <a:bodyPr>
            <a:noAutofit/>
          </a:bodyPr>
          <a:lstStyle>
            <a:lvl1pPr>
              <a:defRPr sz="4500">
                <a:solidFill>
                  <a:schemeClr val="bg1"/>
                </a:solidFill>
              </a:defRPr>
            </a:lvl1pPr>
          </a:lstStyle>
          <a:p>
            <a:r>
              <a:rPr lang="nb-NO"/>
              <a:t>Klikk for å redigere tittelstil</a:t>
            </a:r>
          </a:p>
        </p:txBody>
      </p:sp>
      <p:sp>
        <p:nvSpPr>
          <p:cNvPr id="8" name="Plassholder for tekst 7">
            <a:extLst>
              <a:ext uri="{FF2B5EF4-FFF2-40B4-BE49-F238E27FC236}">
                <a16:creationId xmlns:a16="http://schemas.microsoft.com/office/drawing/2014/main" id="{CB11C027-8A29-C141-8674-388F78B692FC}"/>
              </a:ext>
            </a:extLst>
          </p:cNvPr>
          <p:cNvSpPr>
            <a:spLocks noGrp="1"/>
          </p:cNvSpPr>
          <p:nvPr>
            <p:ph type="body" sz="quarter" idx="11"/>
          </p:nvPr>
        </p:nvSpPr>
        <p:spPr>
          <a:xfrm>
            <a:off x="6456363" y="1720396"/>
            <a:ext cx="5430837" cy="4772480"/>
          </a:xfrm>
        </p:spPr>
        <p:txBody>
          <a:bodyPr>
            <a:normAutofit/>
          </a:bodyPr>
          <a:lstStyle>
            <a:lvl1pPr>
              <a:lnSpc>
                <a:spcPct val="100000"/>
              </a:lnSpc>
              <a:defRPr sz="3000">
                <a:solidFill>
                  <a:schemeClr val="bg1"/>
                </a:solidFill>
              </a:defRPr>
            </a:lvl1pPr>
            <a:lvl2pPr>
              <a:lnSpc>
                <a:spcPct val="100000"/>
              </a:lnSpc>
              <a:defRPr sz="3000">
                <a:solidFill>
                  <a:schemeClr val="bg1"/>
                </a:solidFill>
              </a:defRPr>
            </a:lvl2pPr>
            <a:lvl3pPr>
              <a:lnSpc>
                <a:spcPct val="100000"/>
              </a:lnSpc>
              <a:defRPr sz="3000">
                <a:solidFill>
                  <a:schemeClr val="bg1"/>
                </a:solidFill>
              </a:defRPr>
            </a:lvl3pPr>
            <a:lvl4pPr>
              <a:lnSpc>
                <a:spcPct val="100000"/>
              </a:lnSpc>
              <a:defRPr sz="3000">
                <a:solidFill>
                  <a:schemeClr val="bg1"/>
                </a:solidFill>
              </a:defRPr>
            </a:lvl4pPr>
            <a:lvl5pPr>
              <a:lnSpc>
                <a:spcPct val="100000"/>
              </a:lnSpc>
              <a:defRPr sz="30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88223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 deler - tekst venstre + tittel">
    <p:spTree>
      <p:nvGrpSpPr>
        <p:cNvPr id="1" name=""/>
        <p:cNvGrpSpPr/>
        <p:nvPr/>
      </p:nvGrpSpPr>
      <p:grpSpPr>
        <a:xfrm>
          <a:off x="0" y="0"/>
          <a:ext cx="0" cy="0"/>
          <a:chOff x="0" y="0"/>
          <a:chExt cx="0" cy="0"/>
        </a:xfrm>
      </p:grpSpPr>
      <p:pic>
        <p:nvPicPr>
          <p:cNvPr id="9" name="Bilde 8" descr="Et bilde som inneholder skater&#10;&#10;Automatisk generert beskrivelse">
            <a:extLst>
              <a:ext uri="{FF2B5EF4-FFF2-40B4-BE49-F238E27FC236}">
                <a16:creationId xmlns:a16="http://schemas.microsoft.com/office/drawing/2014/main" id="{6CCA4A6C-1D5A-C147-BEBF-BFCF46CF095E}"/>
              </a:ext>
            </a:extLst>
          </p:cNvPr>
          <p:cNvPicPr>
            <a:picLocks noChangeAspect="1"/>
          </p:cNvPicPr>
          <p:nvPr userDrawn="1"/>
        </p:nvPicPr>
        <p:blipFill>
          <a:blip r:embed="rId2"/>
          <a:stretch>
            <a:fillRect/>
          </a:stretch>
        </p:blipFill>
        <p:spPr>
          <a:xfrm flipH="1">
            <a:off x="0" y="-1"/>
            <a:ext cx="6096000" cy="6858000"/>
          </a:xfrm>
          <a:prstGeom prst="rect">
            <a:avLst/>
          </a:prstGeom>
        </p:spPr>
      </p:pic>
      <p:sp>
        <p:nvSpPr>
          <p:cNvPr id="6" name="Plassholder for bilde 5"/>
          <p:cNvSpPr>
            <a:spLocks noGrp="1"/>
          </p:cNvSpPr>
          <p:nvPr>
            <p:ph type="pic" sz="quarter" idx="10"/>
          </p:nvPr>
        </p:nvSpPr>
        <p:spPr>
          <a:xfrm>
            <a:off x="6041572" y="0"/>
            <a:ext cx="6096000" cy="6858000"/>
          </a:xfrm>
          <a:prstGeom prst="rect">
            <a:avLst/>
          </a:prstGeom>
        </p:spPr>
        <p:txBody>
          <a:bodyPr anchor="ctr"/>
          <a:lstStyle>
            <a:lvl1pPr marL="0" indent="0" algn="ctr">
              <a:buNone/>
              <a:defRPr>
                <a:solidFill>
                  <a:schemeClr val="tx1"/>
                </a:solidFill>
                <a:latin typeface="Arial" charset="0"/>
                <a:ea typeface="Arial" charset="0"/>
                <a:cs typeface="Arial" charset="0"/>
              </a:defRPr>
            </a:lvl1pPr>
          </a:lstStyle>
          <a:p>
            <a:r>
              <a:rPr lang="nb-NO"/>
              <a:t>Klikk på ikonet for å legge til et bilde</a:t>
            </a:r>
          </a:p>
        </p:txBody>
      </p:sp>
      <p:sp>
        <p:nvSpPr>
          <p:cNvPr id="5" name="Tittel 4">
            <a:extLst>
              <a:ext uri="{FF2B5EF4-FFF2-40B4-BE49-F238E27FC236}">
                <a16:creationId xmlns:a16="http://schemas.microsoft.com/office/drawing/2014/main" id="{120B2DF2-4B97-2F49-A47B-30308BE49FE7}"/>
              </a:ext>
            </a:extLst>
          </p:cNvPr>
          <p:cNvSpPr>
            <a:spLocks noGrp="1"/>
          </p:cNvSpPr>
          <p:nvPr>
            <p:ph type="title"/>
          </p:nvPr>
        </p:nvSpPr>
        <p:spPr>
          <a:xfrm>
            <a:off x="319150" y="170995"/>
            <a:ext cx="5403272" cy="1284061"/>
          </a:xfrm>
        </p:spPr>
        <p:txBody>
          <a:bodyPr>
            <a:noAutofit/>
          </a:bodyPr>
          <a:lstStyle>
            <a:lvl1pPr>
              <a:defRPr sz="4500">
                <a:solidFill>
                  <a:schemeClr val="bg1"/>
                </a:solidFill>
              </a:defRPr>
            </a:lvl1pPr>
          </a:lstStyle>
          <a:p>
            <a:r>
              <a:rPr lang="nb-NO"/>
              <a:t>Klikk for å redigere tittelstil</a:t>
            </a:r>
          </a:p>
        </p:txBody>
      </p:sp>
      <p:sp>
        <p:nvSpPr>
          <p:cNvPr id="8" name="Plassholder for tekst 7">
            <a:extLst>
              <a:ext uri="{FF2B5EF4-FFF2-40B4-BE49-F238E27FC236}">
                <a16:creationId xmlns:a16="http://schemas.microsoft.com/office/drawing/2014/main" id="{CB11C027-8A29-C141-8674-388F78B692FC}"/>
              </a:ext>
            </a:extLst>
          </p:cNvPr>
          <p:cNvSpPr>
            <a:spLocks noGrp="1"/>
          </p:cNvSpPr>
          <p:nvPr>
            <p:ph type="body" sz="quarter" idx="11"/>
          </p:nvPr>
        </p:nvSpPr>
        <p:spPr>
          <a:xfrm>
            <a:off x="333149" y="1673224"/>
            <a:ext cx="5430837" cy="4772480"/>
          </a:xfrm>
        </p:spPr>
        <p:txBody>
          <a:bodyPr>
            <a:normAutofit/>
          </a:bodyPr>
          <a:lstStyle>
            <a:lvl1pPr>
              <a:lnSpc>
                <a:spcPct val="100000"/>
              </a:lnSpc>
              <a:defRPr sz="3000">
                <a:solidFill>
                  <a:schemeClr val="bg1"/>
                </a:solidFill>
              </a:defRPr>
            </a:lvl1pPr>
            <a:lvl2pPr>
              <a:lnSpc>
                <a:spcPct val="100000"/>
              </a:lnSpc>
              <a:defRPr sz="3000">
                <a:solidFill>
                  <a:schemeClr val="bg1"/>
                </a:solidFill>
              </a:defRPr>
            </a:lvl2pPr>
            <a:lvl3pPr>
              <a:lnSpc>
                <a:spcPct val="100000"/>
              </a:lnSpc>
              <a:defRPr sz="3000">
                <a:solidFill>
                  <a:schemeClr val="bg1"/>
                </a:solidFill>
              </a:defRPr>
            </a:lvl3pPr>
            <a:lvl4pPr>
              <a:lnSpc>
                <a:spcPct val="100000"/>
              </a:lnSpc>
              <a:defRPr sz="3000">
                <a:solidFill>
                  <a:schemeClr val="bg1"/>
                </a:solidFill>
              </a:defRPr>
            </a:lvl4pPr>
            <a:lvl5pPr>
              <a:lnSpc>
                <a:spcPct val="100000"/>
              </a:lnSpc>
              <a:defRPr sz="30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54253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nhold - en del ">
    <p:spTree>
      <p:nvGrpSpPr>
        <p:cNvPr id="1" name=""/>
        <p:cNvGrpSpPr/>
        <p:nvPr/>
      </p:nvGrpSpPr>
      <p:grpSpPr>
        <a:xfrm>
          <a:off x="0" y="0"/>
          <a:ext cx="0" cy="0"/>
          <a:chOff x="0" y="0"/>
          <a:chExt cx="0" cy="0"/>
        </a:xfrm>
      </p:grpSpPr>
      <p:pic>
        <p:nvPicPr>
          <p:cNvPr id="14" name="Bilde 13">
            <a:extLst>
              <a:ext uri="{FF2B5EF4-FFF2-40B4-BE49-F238E27FC236}">
                <a16:creationId xmlns:a16="http://schemas.microsoft.com/office/drawing/2014/main" id="{8A554AA0-A6FE-D045-BCE8-10B6CC2A45A6}"/>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611910" y="456174"/>
            <a:ext cx="10968180" cy="4351338"/>
          </a:xfrm>
          <a:prstGeom prst="rect">
            <a:avLst/>
          </a:prstGeom>
        </p:spPr>
        <p:txBody>
          <a:bodyPr anchor="t"/>
          <a:lstStyle>
            <a:lvl1pPr algn="l">
              <a:defRPr/>
            </a:lvl1pPr>
            <a:lvl2pPr algn="l">
              <a:defRPr/>
            </a:lvl2pPr>
            <a:lvl3pPr algn="l">
              <a:defRPr/>
            </a:lvl3pPr>
            <a:lvl4pPr algn="l">
              <a:defRPr/>
            </a:lvl4pPr>
            <a:lvl5pPr algn="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9" y="5282076"/>
            <a:ext cx="7570799" cy="1325563"/>
          </a:xfrm>
        </p:spPr>
        <p:txBody>
          <a:bodyPr/>
          <a:lstStyle>
            <a:lvl1pPr algn="l">
              <a:defRPr b="1" i="0" u="none">
                <a:solidFill>
                  <a:schemeClr val="tx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59D1187E-93A5-8244-B650-E43242DDC4B0}"/>
              </a:ext>
            </a:extLst>
          </p:cNvPr>
          <p:cNvSpPr>
            <a:spLocks noGrp="1"/>
          </p:cNvSpPr>
          <p:nvPr>
            <p:ph type="body" sz="quarter" idx="13"/>
          </p:nvPr>
        </p:nvSpPr>
        <p:spPr>
          <a:xfrm>
            <a:off x="8312150" y="5281613"/>
            <a:ext cx="3267940" cy="1325563"/>
          </a:xfrm>
        </p:spPr>
        <p:txBody>
          <a:bodyPr anchor="ctr">
            <a:noAutofit/>
          </a:bodyPr>
          <a:lstStyle>
            <a:lvl1pPr marL="0" indent="0">
              <a:buNone/>
              <a:defRPr sz="2000" b="1">
                <a:solidFill>
                  <a:schemeClr val="tx1"/>
                </a:solidFill>
              </a:defRPr>
            </a:lvl1pPr>
            <a:lvl2pPr marL="457200" indent="0">
              <a:buNone/>
              <a:defRPr sz="2000" b="1">
                <a:solidFill>
                  <a:schemeClr val="tx1"/>
                </a:solidFill>
              </a:defRPr>
            </a:lvl2pPr>
            <a:lvl3pPr marL="914400" indent="0">
              <a:buNone/>
              <a:defRPr sz="2000" b="1">
                <a:solidFill>
                  <a:schemeClr val="tx1"/>
                </a:solidFill>
              </a:defRPr>
            </a:lvl3pPr>
            <a:lvl4pPr marL="1371600" indent="0">
              <a:buNone/>
              <a:defRPr sz="2000" b="1">
                <a:solidFill>
                  <a:schemeClr val="tx1"/>
                </a:solidFill>
              </a:defRPr>
            </a:lvl4pPr>
            <a:lvl5pPr marL="1828800" indent="0">
              <a:buNone/>
              <a:defRPr sz="2000" b="1">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34882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foto med tittel">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DA5D7555-7643-EB4A-85B7-5115E7B12687}"/>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8" y="5282076"/>
            <a:ext cx="7617692" cy="1325563"/>
          </a:xfrm>
        </p:spPr>
        <p:txBody>
          <a:bodyPr anchor="ctr"/>
          <a:lstStyle>
            <a:lvl1pPr algn="l">
              <a:defRPr b="1" i="0" u="none">
                <a:solidFill>
                  <a:schemeClr val="bg1"/>
                </a:solidFill>
              </a:defRPr>
            </a:lvl1pPr>
          </a:lstStyle>
          <a:p>
            <a:r>
              <a:rPr lang="nb-NO"/>
              <a:t>Klikk for å redigere tittelstil</a:t>
            </a:r>
          </a:p>
        </p:txBody>
      </p:sp>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7941"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9346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foto + boks venstre">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91BF1270-DD6D-874F-9F6E-A6225898AD0F}"/>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0755" y="5281612"/>
            <a:ext cx="7583675" cy="1325563"/>
          </a:xfrm>
        </p:spPr>
        <p:txBody>
          <a:bodyPr anchor="ctr"/>
          <a:lstStyle>
            <a:lvl1pPr algn="l">
              <a:defRPr b="1" i="0" u="none">
                <a:solidFill>
                  <a:schemeClr val="bg1"/>
                </a:solidFill>
              </a:defRPr>
            </a:lvl1pPr>
          </a:lstStyle>
          <a:p>
            <a:r>
              <a:rPr lang="nb-NO"/>
              <a:t>Klikk for å redigere tittelstil</a:t>
            </a:r>
          </a:p>
        </p:txBody>
      </p:sp>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innhold 7">
            <a:extLst>
              <a:ext uri="{FF2B5EF4-FFF2-40B4-BE49-F238E27FC236}">
                <a16:creationId xmlns:a16="http://schemas.microsoft.com/office/drawing/2014/main" id="{D3287ADF-1F7F-5E4B-98CB-83B72F668B41}"/>
              </a:ext>
            </a:extLst>
          </p:cNvPr>
          <p:cNvSpPr>
            <a:spLocks noGrp="1"/>
          </p:cNvSpPr>
          <p:nvPr>
            <p:ph sz="quarter" idx="15"/>
          </p:nvPr>
        </p:nvSpPr>
        <p:spPr>
          <a:xfrm>
            <a:off x="610755" y="127008"/>
            <a:ext cx="4845600"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61482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foto + boks høyre">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7D76C83F-D2CC-BD44-A24E-423E95EE9F5C}"/>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7941"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innhold 7">
            <a:extLst>
              <a:ext uri="{FF2B5EF4-FFF2-40B4-BE49-F238E27FC236}">
                <a16:creationId xmlns:a16="http://schemas.microsoft.com/office/drawing/2014/main" id="{E8C572E6-DE0F-8440-ACD7-325DF8339EE8}"/>
              </a:ext>
            </a:extLst>
          </p:cNvPr>
          <p:cNvSpPr>
            <a:spLocks noGrp="1"/>
          </p:cNvSpPr>
          <p:nvPr>
            <p:ph sz="quarter" idx="15"/>
          </p:nvPr>
        </p:nvSpPr>
        <p:spPr>
          <a:xfrm>
            <a:off x="7041600" y="148156"/>
            <a:ext cx="4538491"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Tittel 1">
            <a:extLst>
              <a:ext uri="{FF2B5EF4-FFF2-40B4-BE49-F238E27FC236}">
                <a16:creationId xmlns:a16="http://schemas.microsoft.com/office/drawing/2014/main" id="{780B0D24-42BC-3242-8080-271C4F75590C}"/>
              </a:ext>
            </a:extLst>
          </p:cNvPr>
          <p:cNvSpPr>
            <a:spLocks noGrp="1"/>
          </p:cNvSpPr>
          <p:nvPr>
            <p:ph type="title"/>
          </p:nvPr>
        </p:nvSpPr>
        <p:spPr>
          <a:xfrm>
            <a:off x="611909" y="5281612"/>
            <a:ext cx="7582521" cy="1325563"/>
          </a:xfrm>
        </p:spPr>
        <p:txBody>
          <a:bodyPr anchor="ctr"/>
          <a:lstStyle>
            <a:lvl1pPr algn="l">
              <a:defRPr b="1" i="0" u="none">
                <a:solidFill>
                  <a:schemeClr val="bg1"/>
                </a:solidFill>
              </a:defRPr>
            </a:lvl1pPr>
          </a:lstStyle>
          <a:p>
            <a:r>
              <a:rPr lang="nb-NO"/>
              <a:t>Klikk for å redigere tittelstil</a:t>
            </a:r>
          </a:p>
        </p:txBody>
      </p:sp>
    </p:spTree>
    <p:extLst>
      <p:ext uri="{BB962C8B-B14F-4D97-AF65-F5344CB8AC3E}">
        <p14:creationId xmlns:p14="http://schemas.microsoft.com/office/powerpoint/2010/main" val="194394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foto + to bokser">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F1FD040E-C37D-9049-8D14-4628EECA6C40}"/>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innhold 7">
            <a:extLst>
              <a:ext uri="{FF2B5EF4-FFF2-40B4-BE49-F238E27FC236}">
                <a16:creationId xmlns:a16="http://schemas.microsoft.com/office/drawing/2014/main" id="{E8C572E6-DE0F-8440-ACD7-325DF8339EE8}"/>
              </a:ext>
            </a:extLst>
          </p:cNvPr>
          <p:cNvSpPr>
            <a:spLocks noGrp="1"/>
          </p:cNvSpPr>
          <p:nvPr>
            <p:ph sz="quarter" idx="15"/>
          </p:nvPr>
        </p:nvSpPr>
        <p:spPr>
          <a:xfrm>
            <a:off x="7041600" y="148156"/>
            <a:ext cx="4539645"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Tittel 1">
            <a:extLst>
              <a:ext uri="{FF2B5EF4-FFF2-40B4-BE49-F238E27FC236}">
                <a16:creationId xmlns:a16="http://schemas.microsoft.com/office/drawing/2014/main" id="{780B0D24-42BC-3242-8080-271C4F75590C}"/>
              </a:ext>
            </a:extLst>
          </p:cNvPr>
          <p:cNvSpPr>
            <a:spLocks noGrp="1"/>
          </p:cNvSpPr>
          <p:nvPr>
            <p:ph type="title"/>
          </p:nvPr>
        </p:nvSpPr>
        <p:spPr>
          <a:xfrm>
            <a:off x="610755" y="5281612"/>
            <a:ext cx="7583675" cy="1325563"/>
          </a:xfrm>
        </p:spPr>
        <p:txBody>
          <a:bodyPr anchor="ctr"/>
          <a:lstStyle>
            <a:lvl1pPr algn="l">
              <a:defRPr b="1" i="0" u="none">
                <a:solidFill>
                  <a:schemeClr val="bg1"/>
                </a:solidFill>
              </a:defRPr>
            </a:lvl1pPr>
          </a:lstStyle>
          <a:p>
            <a:r>
              <a:rPr lang="nb-NO"/>
              <a:t>Klikk for å redigere tittelstil</a:t>
            </a:r>
          </a:p>
        </p:txBody>
      </p:sp>
      <p:sp>
        <p:nvSpPr>
          <p:cNvPr id="10" name="Plassholder for innhold 7">
            <a:extLst>
              <a:ext uri="{FF2B5EF4-FFF2-40B4-BE49-F238E27FC236}">
                <a16:creationId xmlns:a16="http://schemas.microsoft.com/office/drawing/2014/main" id="{A40C95F9-39CE-AD46-8244-C9A40E7B1E57}"/>
              </a:ext>
            </a:extLst>
          </p:cNvPr>
          <p:cNvSpPr>
            <a:spLocks noGrp="1"/>
          </p:cNvSpPr>
          <p:nvPr>
            <p:ph sz="quarter" idx="16"/>
          </p:nvPr>
        </p:nvSpPr>
        <p:spPr>
          <a:xfrm>
            <a:off x="610755" y="148156"/>
            <a:ext cx="4755288"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25430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ollasj - 3 bilder">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B79596ED-197F-9942-9DB8-EDAA9D989C87}"/>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0755" y="5282076"/>
            <a:ext cx="7618845" cy="1325563"/>
          </a:xfrm>
        </p:spPr>
        <p:txBody>
          <a:bodyPr anchor="ctr"/>
          <a:lstStyle>
            <a:lvl1pPr algn="l">
              <a:defRPr b="1" i="0" u="none">
                <a:solidFill>
                  <a:schemeClr val="bg1"/>
                </a:solidFill>
              </a:defRPr>
            </a:lvl1pPr>
          </a:lstStyle>
          <a:p>
            <a:r>
              <a:rPr lang="nb-NO"/>
              <a:t>Klikk for å redigere tittelstil</a:t>
            </a:r>
          </a:p>
        </p:txBody>
      </p:sp>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bilde 2">
            <a:extLst>
              <a:ext uri="{FF2B5EF4-FFF2-40B4-BE49-F238E27FC236}">
                <a16:creationId xmlns:a16="http://schemas.microsoft.com/office/drawing/2014/main" id="{A46A01D0-101B-CB47-B584-635EE7E6FCBB}"/>
              </a:ext>
            </a:extLst>
          </p:cNvPr>
          <p:cNvSpPr>
            <a:spLocks noGrp="1"/>
          </p:cNvSpPr>
          <p:nvPr>
            <p:ph type="pic" sz="quarter" idx="14"/>
          </p:nvPr>
        </p:nvSpPr>
        <p:spPr>
          <a:xfrm>
            <a:off x="958338" y="250361"/>
            <a:ext cx="4680000" cy="4680000"/>
          </a:xfrm>
          <a:ln w="28575">
            <a:solidFill>
              <a:srgbClr val="FFFFFF"/>
            </a:solidFill>
          </a:ln>
        </p:spPr>
        <p:txBody>
          <a:bodyPr anchor="ctr"/>
          <a:lstStyle>
            <a:lvl1pPr marL="0" indent="0" algn="ctr">
              <a:buNone/>
              <a:defRPr/>
            </a:lvl1pPr>
          </a:lstStyle>
          <a:p>
            <a:r>
              <a:rPr lang="nb-NO"/>
              <a:t>Klikk på ikonet for å legge til et bilde</a:t>
            </a:r>
          </a:p>
        </p:txBody>
      </p:sp>
      <p:sp>
        <p:nvSpPr>
          <p:cNvPr id="8" name="Plassholder for bilde 2">
            <a:extLst>
              <a:ext uri="{FF2B5EF4-FFF2-40B4-BE49-F238E27FC236}">
                <a16:creationId xmlns:a16="http://schemas.microsoft.com/office/drawing/2014/main" id="{3D98D89C-013F-3940-984C-5C6E0D9B0DC0}"/>
              </a:ext>
            </a:extLst>
          </p:cNvPr>
          <p:cNvSpPr>
            <a:spLocks noGrp="1"/>
          </p:cNvSpPr>
          <p:nvPr>
            <p:ph type="pic" sz="quarter" idx="15"/>
          </p:nvPr>
        </p:nvSpPr>
        <p:spPr>
          <a:xfrm>
            <a:off x="6553662" y="250361"/>
            <a:ext cx="4680000" cy="4680000"/>
          </a:xfrm>
          <a:ln w="28575">
            <a:solidFill>
              <a:srgbClr val="FFFFFF"/>
            </a:solidFill>
          </a:ln>
        </p:spPr>
        <p:txBody>
          <a:bodyPr anchor="ctr"/>
          <a:lstStyle>
            <a:lvl1pPr marL="0" indent="0" algn="ctr">
              <a:buNone/>
              <a:defRPr/>
            </a:lvl1pPr>
          </a:lstStyle>
          <a:p>
            <a:r>
              <a:rPr lang="nb-NO"/>
              <a:t>Klikk på ikonet for å legge til et bilde</a:t>
            </a:r>
          </a:p>
        </p:txBody>
      </p:sp>
    </p:spTree>
    <p:extLst>
      <p:ext uri="{BB962C8B-B14F-4D97-AF65-F5344CB8AC3E}">
        <p14:creationId xmlns:p14="http://schemas.microsoft.com/office/powerpoint/2010/main" val="33479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ollasj - tre bilder">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0626B100-6139-4648-ACF9-7E59C7442FC5}"/>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0755" y="5282076"/>
            <a:ext cx="7618845" cy="1325563"/>
          </a:xfrm>
        </p:spPr>
        <p:txBody>
          <a:bodyPr anchor="ctr"/>
          <a:lstStyle>
            <a:lvl1pPr algn="l">
              <a:defRPr b="1" i="0" u="none">
                <a:solidFill>
                  <a:schemeClr val="bg1"/>
                </a:solidFill>
              </a:defRPr>
            </a:lvl1pPr>
          </a:lstStyle>
          <a:p>
            <a:r>
              <a:rPr lang="nb-NO"/>
              <a:t>Klikk for å redigere tittelstil</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bilde 2">
            <a:extLst>
              <a:ext uri="{FF2B5EF4-FFF2-40B4-BE49-F238E27FC236}">
                <a16:creationId xmlns:a16="http://schemas.microsoft.com/office/drawing/2014/main" id="{9CDFE2B2-8ED3-A54E-9B9B-FC6FD3FAA6FC}"/>
              </a:ext>
            </a:extLst>
          </p:cNvPr>
          <p:cNvSpPr>
            <a:spLocks noGrp="1"/>
          </p:cNvSpPr>
          <p:nvPr>
            <p:ph type="pic" sz="quarter" idx="15"/>
          </p:nvPr>
        </p:nvSpPr>
        <p:spPr>
          <a:xfrm>
            <a:off x="1" y="0"/>
            <a:ext cx="3960000" cy="5158727"/>
          </a:xfrm>
        </p:spPr>
        <p:txBody>
          <a:bodyPr anchor="ctr"/>
          <a:lstStyle>
            <a:lvl1pPr marL="0" indent="0" algn="ctr">
              <a:buNone/>
              <a:defRPr/>
            </a:lvl1pPr>
          </a:lstStyle>
          <a:p>
            <a:r>
              <a:rPr lang="nb-NO"/>
              <a:t>Klikk på ikonet for å legge til et bilde</a:t>
            </a:r>
          </a:p>
        </p:txBody>
      </p:sp>
      <p:sp>
        <p:nvSpPr>
          <p:cNvPr id="9" name="Plassholder for bilde 2">
            <a:extLst>
              <a:ext uri="{FF2B5EF4-FFF2-40B4-BE49-F238E27FC236}">
                <a16:creationId xmlns:a16="http://schemas.microsoft.com/office/drawing/2014/main" id="{84BA3BFE-4701-EA4B-BE36-214CB654A46E}"/>
              </a:ext>
            </a:extLst>
          </p:cNvPr>
          <p:cNvSpPr>
            <a:spLocks noGrp="1"/>
          </p:cNvSpPr>
          <p:nvPr>
            <p:ph type="pic" sz="quarter" idx="16"/>
          </p:nvPr>
        </p:nvSpPr>
        <p:spPr>
          <a:xfrm>
            <a:off x="3960001" y="0"/>
            <a:ext cx="4267199" cy="5158727"/>
          </a:xfrm>
        </p:spPr>
        <p:txBody>
          <a:bodyPr anchor="ctr"/>
          <a:lstStyle>
            <a:lvl1pPr marL="0" indent="0" algn="ctr">
              <a:buNone/>
              <a:defRPr/>
            </a:lvl1pPr>
          </a:lstStyle>
          <a:p>
            <a:r>
              <a:rPr lang="nb-NO"/>
              <a:t>Klikk på ikonet for å legge til et bilde</a:t>
            </a:r>
          </a:p>
        </p:txBody>
      </p:sp>
      <p:sp>
        <p:nvSpPr>
          <p:cNvPr id="10" name="Plassholder for bilde 2">
            <a:extLst>
              <a:ext uri="{FF2B5EF4-FFF2-40B4-BE49-F238E27FC236}">
                <a16:creationId xmlns:a16="http://schemas.microsoft.com/office/drawing/2014/main" id="{560717D8-F303-1E44-BFAD-B7D3EE343F87}"/>
              </a:ext>
            </a:extLst>
          </p:cNvPr>
          <p:cNvSpPr>
            <a:spLocks noGrp="1"/>
          </p:cNvSpPr>
          <p:nvPr>
            <p:ph type="pic" sz="quarter" idx="17"/>
          </p:nvPr>
        </p:nvSpPr>
        <p:spPr>
          <a:xfrm>
            <a:off x="8229600" y="0"/>
            <a:ext cx="3960000" cy="5158727"/>
          </a:xfrm>
        </p:spPr>
        <p:txBody>
          <a:bodyPr anchor="ctr"/>
          <a:lstStyle>
            <a:lvl1pPr marL="0" indent="0" algn="ctr">
              <a:buNone/>
              <a:defRPr/>
            </a:lvl1pPr>
          </a:lstStyle>
          <a:p>
            <a:r>
              <a:rPr lang="nb-NO"/>
              <a:t>Klikk på ikonet for å legge til et bilde</a:t>
            </a:r>
          </a:p>
        </p:txBody>
      </p:sp>
    </p:spTree>
    <p:extLst>
      <p:ext uri="{BB962C8B-B14F-4D97-AF65-F5344CB8AC3E}">
        <p14:creationId xmlns:p14="http://schemas.microsoft.com/office/powerpoint/2010/main" val="249060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foto - uten tittel">
    <p:spTree>
      <p:nvGrpSpPr>
        <p:cNvPr id="1" name=""/>
        <p:cNvGrpSpPr/>
        <p:nvPr/>
      </p:nvGrpSpPr>
      <p:grpSpPr>
        <a:xfrm>
          <a:off x="0" y="0"/>
          <a:ext cx="0" cy="0"/>
          <a:chOff x="0" y="0"/>
          <a:chExt cx="0" cy="0"/>
        </a:xfrm>
      </p:grpSpPr>
      <p:sp>
        <p:nvSpPr>
          <p:cNvPr id="6" name="Plassholder for bilde 5"/>
          <p:cNvSpPr>
            <a:spLocks noGrp="1"/>
          </p:cNvSpPr>
          <p:nvPr>
            <p:ph type="pic" sz="quarter" idx="10"/>
          </p:nvPr>
        </p:nvSpPr>
        <p:spPr>
          <a:xfrm>
            <a:off x="0" y="0"/>
            <a:ext cx="12192000" cy="6858000"/>
          </a:xfrm>
          <a:prstGeom prst="rect">
            <a:avLst/>
          </a:prstGeom>
        </p:spPr>
        <p:txBody>
          <a:bodyPr anchor="ctr"/>
          <a:lstStyle>
            <a:lvl1pPr marL="0" indent="0" algn="ctr">
              <a:buNone/>
              <a:defRPr>
                <a:solidFill>
                  <a:schemeClr val="tx1"/>
                </a:solidFill>
                <a:latin typeface="Arial" charset="0"/>
                <a:ea typeface="Arial" charset="0"/>
                <a:cs typeface="Arial" charset="0"/>
              </a:defRPr>
            </a:lvl1pPr>
          </a:lstStyle>
          <a:p>
            <a:r>
              <a:rPr lang="nb-NO"/>
              <a:t>Klikk på ikonet for å legge til et bilde</a:t>
            </a:r>
          </a:p>
        </p:txBody>
      </p:sp>
    </p:spTree>
    <p:extLst>
      <p:ext uri="{BB962C8B-B14F-4D97-AF65-F5344CB8AC3E}">
        <p14:creationId xmlns:p14="http://schemas.microsoft.com/office/powerpoint/2010/main" val="102821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Forside uten bilde">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6DE2396B-A9FA-CB4B-BC7C-92CB0768F8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3" y="-1"/>
            <a:ext cx="12185650" cy="6858000"/>
          </a:xfrm>
          <a:prstGeom prst="rect">
            <a:avLst/>
          </a:prstGeom>
        </p:spPr>
      </p:pic>
      <p:sp>
        <p:nvSpPr>
          <p:cNvPr id="2" name="Tittel 1"/>
          <p:cNvSpPr>
            <a:spLocks noGrp="1"/>
          </p:cNvSpPr>
          <p:nvPr>
            <p:ph type="title"/>
          </p:nvPr>
        </p:nvSpPr>
        <p:spPr>
          <a:xfrm>
            <a:off x="3082540" y="666350"/>
            <a:ext cx="8624552" cy="2852737"/>
          </a:xfrm>
        </p:spPr>
        <p:txBody>
          <a:bodyPr anchor="b">
            <a:normAutofit/>
          </a:bodyPr>
          <a:lstStyle>
            <a:lvl1pPr algn="l">
              <a:defRPr sz="4800">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3077625" y="3676403"/>
            <a:ext cx="8624552" cy="1500187"/>
          </a:xfrm>
          <a:prstGeom prst="rect">
            <a:avLst/>
          </a:prstGeom>
        </p:spPr>
        <p:txBody>
          <a:bodyPr/>
          <a:lstStyle>
            <a:lvl1pPr marL="0" indent="0" algn="l">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9" name="Bilde 8">
            <a:extLst>
              <a:ext uri="{FF2B5EF4-FFF2-40B4-BE49-F238E27FC236}">
                <a16:creationId xmlns:a16="http://schemas.microsoft.com/office/drawing/2014/main" id="{F158AE7E-0426-C441-9215-1E53517AC8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69945" y="2818171"/>
            <a:ext cx="1057618" cy="1221655"/>
          </a:xfrm>
          <a:prstGeom prst="rect">
            <a:avLst/>
          </a:prstGeom>
        </p:spPr>
      </p:pic>
    </p:spTree>
    <p:extLst>
      <p:ext uri="{BB962C8B-B14F-4D97-AF65-F5344CB8AC3E}">
        <p14:creationId xmlns:p14="http://schemas.microsoft.com/office/powerpoint/2010/main" val="219749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rside med bilde">
    <p:bg>
      <p:bgPr>
        <a:solidFill>
          <a:schemeClr val="bg1">
            <a:alpha val="89000"/>
          </a:schemeClr>
        </a:solidFill>
        <a:effectLst/>
      </p:bgPr>
    </p:bg>
    <p:spTree>
      <p:nvGrpSpPr>
        <p:cNvPr id="1" name=""/>
        <p:cNvGrpSpPr/>
        <p:nvPr/>
      </p:nvGrpSpPr>
      <p:grpSpPr>
        <a:xfrm>
          <a:off x="0" y="0"/>
          <a:ext cx="0" cy="0"/>
          <a:chOff x="0" y="0"/>
          <a:chExt cx="0" cy="0"/>
        </a:xfrm>
      </p:grpSpPr>
      <p:pic>
        <p:nvPicPr>
          <p:cNvPr id="26" name="Bilde 25">
            <a:extLst>
              <a:ext uri="{FF2B5EF4-FFF2-40B4-BE49-F238E27FC236}">
                <a16:creationId xmlns:a16="http://schemas.microsoft.com/office/drawing/2014/main" id="{38060FAA-6EE3-F840-B93A-E4FC98088D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4555879"/>
            <a:ext cx="12198350" cy="2302121"/>
          </a:xfrm>
          <a:prstGeom prst="rect">
            <a:avLst/>
          </a:prstGeom>
        </p:spPr>
      </p:pic>
      <p:sp>
        <p:nvSpPr>
          <p:cNvPr id="5" name="Plassholder for bilde 10">
            <a:extLst>
              <a:ext uri="{FF2B5EF4-FFF2-40B4-BE49-F238E27FC236}">
                <a16:creationId xmlns:a16="http://schemas.microsoft.com/office/drawing/2014/main" id="{C614174E-402A-DB47-A74E-4757B073F337}"/>
              </a:ext>
            </a:extLst>
          </p:cNvPr>
          <p:cNvSpPr>
            <a:spLocks noGrp="1"/>
          </p:cNvSpPr>
          <p:nvPr>
            <p:ph type="pic" sz="quarter" idx="10"/>
          </p:nvPr>
        </p:nvSpPr>
        <p:spPr>
          <a:xfrm>
            <a:off x="0" y="-45413"/>
            <a:ext cx="12192000" cy="4601292"/>
          </a:xfrm>
          <a:prstGeom prst="rect">
            <a:avLst/>
          </a:prstGeom>
        </p:spPr>
        <p:txBody>
          <a:bodyPr anchor="ctr"/>
          <a:lstStyle>
            <a:lvl1pPr marL="0" indent="0" algn="ctr">
              <a:buNone/>
              <a:defRPr b="0">
                <a:latin typeface="Arial" charset="0"/>
                <a:ea typeface="Arial" charset="0"/>
                <a:cs typeface="Arial" charset="0"/>
              </a:defRPr>
            </a:lvl1pPr>
          </a:lstStyle>
          <a:p>
            <a:r>
              <a:rPr lang="nb-NO"/>
              <a:t>Klikk på ikonet for å legge til et bilde</a:t>
            </a:r>
          </a:p>
        </p:txBody>
      </p:sp>
      <p:sp>
        <p:nvSpPr>
          <p:cNvPr id="2" name="Tittel 1"/>
          <p:cNvSpPr>
            <a:spLocks noGrp="1"/>
          </p:cNvSpPr>
          <p:nvPr>
            <p:ph type="ctrTitle"/>
          </p:nvPr>
        </p:nvSpPr>
        <p:spPr>
          <a:xfrm>
            <a:off x="618259" y="4825892"/>
            <a:ext cx="10035927" cy="939721"/>
          </a:xfrm>
        </p:spPr>
        <p:txBody>
          <a:bodyPr anchor="b">
            <a:normAutofit/>
          </a:bodyPr>
          <a:lstStyle>
            <a:lvl1pPr algn="l">
              <a:defRPr sz="4000">
                <a:solidFill>
                  <a:schemeClr val="bg1"/>
                </a:solidFill>
              </a:defRPr>
            </a:lvl1pPr>
          </a:lstStyle>
          <a:p>
            <a:r>
              <a:rPr lang="nb-NO"/>
              <a:t>Klikk for å redigere tittelstil</a:t>
            </a:r>
          </a:p>
        </p:txBody>
      </p:sp>
      <p:sp>
        <p:nvSpPr>
          <p:cNvPr id="6" name="Undertittel 2">
            <a:extLst>
              <a:ext uri="{FF2B5EF4-FFF2-40B4-BE49-F238E27FC236}">
                <a16:creationId xmlns:a16="http://schemas.microsoft.com/office/drawing/2014/main" id="{09795B0A-6A01-D743-9AFA-ADAA8FABBDFE}"/>
              </a:ext>
            </a:extLst>
          </p:cNvPr>
          <p:cNvSpPr>
            <a:spLocks noGrp="1"/>
          </p:cNvSpPr>
          <p:nvPr>
            <p:ph type="subTitle" idx="1"/>
          </p:nvPr>
        </p:nvSpPr>
        <p:spPr>
          <a:xfrm>
            <a:off x="618259" y="5938039"/>
            <a:ext cx="10035926" cy="568483"/>
          </a:xfrm>
          <a:prstGeom prst="rect">
            <a:avLst/>
          </a:prstGeom>
        </p:spPr>
        <p:txBody>
          <a:bodyPr anchor="ctr">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22" name="Bilde 21">
            <a:extLst>
              <a:ext uri="{FF2B5EF4-FFF2-40B4-BE49-F238E27FC236}">
                <a16:creationId xmlns:a16="http://schemas.microsoft.com/office/drawing/2014/main" id="{BEBEDF67-E825-C24D-AFD2-79D6A6D3298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74240" y="4858416"/>
            <a:ext cx="5211410" cy="1999584"/>
          </a:xfrm>
          <a:prstGeom prst="rect">
            <a:avLst/>
          </a:prstGeom>
        </p:spPr>
      </p:pic>
      <p:pic>
        <p:nvPicPr>
          <p:cNvPr id="23" name="Bilde 22">
            <a:extLst>
              <a:ext uri="{FF2B5EF4-FFF2-40B4-BE49-F238E27FC236}">
                <a16:creationId xmlns:a16="http://schemas.microsoft.com/office/drawing/2014/main" id="{2C0E83AA-28A7-BA4B-B8EF-9AD9C20EF0A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32245" y="5126671"/>
            <a:ext cx="991782" cy="1145609"/>
          </a:xfrm>
          <a:prstGeom prst="rect">
            <a:avLst/>
          </a:prstGeom>
        </p:spPr>
      </p:pic>
    </p:spTree>
    <p:extLst>
      <p:ext uri="{BB962C8B-B14F-4D97-AF65-F5344CB8AC3E}">
        <p14:creationId xmlns:p14="http://schemas.microsoft.com/office/powerpoint/2010/main" val="41433415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nhold - en del ">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8C61D18-D510-5643-A01E-FE16223D4C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142607"/>
            <a:ext cx="12192000" cy="1715393"/>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611910" y="456174"/>
            <a:ext cx="10968180" cy="4351338"/>
          </a:xfrm>
          <a:prstGeom prst="rect">
            <a:avLst/>
          </a:prstGeom>
        </p:spPr>
        <p:txBody>
          <a:bodyPr anchor="t"/>
          <a:lstStyle>
            <a:lvl1pPr algn="l">
              <a:defRPr/>
            </a:lvl1pPr>
            <a:lvl2pPr algn="l">
              <a:defRPr/>
            </a:lvl2pPr>
            <a:lvl3pPr algn="l">
              <a:defRPr/>
            </a:lvl3pPr>
            <a:lvl4pPr algn="l">
              <a:defRPr/>
            </a:lvl4pPr>
            <a:lvl5pPr algn="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9" y="5282076"/>
            <a:ext cx="7570799" cy="1325563"/>
          </a:xfrm>
        </p:spPr>
        <p:txBody>
          <a:bodyPr/>
          <a:lstStyle>
            <a:lvl1pPr algn="l">
              <a:defRPr b="1" i="0" u="none">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59D1187E-93A5-8244-B650-E43242DDC4B0}"/>
              </a:ext>
            </a:extLst>
          </p:cNvPr>
          <p:cNvSpPr>
            <a:spLocks noGrp="1"/>
          </p:cNvSpPr>
          <p:nvPr>
            <p:ph type="body" sz="quarter" idx="13"/>
          </p:nvPr>
        </p:nvSpPr>
        <p:spPr>
          <a:xfrm>
            <a:off x="8312150" y="5281613"/>
            <a:ext cx="3267940"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25550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nhold - to deler">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CA3608CD-9DCD-C248-B92D-CF9C17B95BB4}"/>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611910" y="250361"/>
            <a:ext cx="5326248" cy="4557151"/>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9" y="5282076"/>
            <a:ext cx="7700241" cy="1325563"/>
          </a:xfrm>
        </p:spPr>
        <p:txBody>
          <a:bodyPr/>
          <a:lstStyle>
            <a:lvl1pPr algn="l">
              <a:defRPr b="1" i="0" u="none">
                <a:solidFill>
                  <a:schemeClr val="tx1"/>
                </a:solidFill>
              </a:defRPr>
            </a:lvl1pPr>
          </a:lstStyle>
          <a:p>
            <a:r>
              <a:rPr lang="nb-NO"/>
              <a:t>Klikk for å redigere tittelstil</a:t>
            </a:r>
            <a:endParaRPr lang="nb-NO" dirty="0"/>
          </a:p>
        </p:txBody>
      </p:sp>
      <p:sp>
        <p:nvSpPr>
          <p:cNvPr id="6" name="Plassholder for innhold 5">
            <a:extLst>
              <a:ext uri="{FF2B5EF4-FFF2-40B4-BE49-F238E27FC236}">
                <a16:creationId xmlns:a16="http://schemas.microsoft.com/office/drawing/2014/main" id="{97E0FF26-EB9F-BB49-AF6F-3CA522C4D5DD}"/>
              </a:ext>
            </a:extLst>
          </p:cNvPr>
          <p:cNvSpPr>
            <a:spLocks noGrp="1"/>
          </p:cNvSpPr>
          <p:nvPr>
            <p:ph sz="quarter" idx="13"/>
          </p:nvPr>
        </p:nvSpPr>
        <p:spPr>
          <a:xfrm>
            <a:off x="6253844" y="250361"/>
            <a:ext cx="5295504" cy="4557151"/>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ekst 2">
            <a:extLst>
              <a:ext uri="{FF2B5EF4-FFF2-40B4-BE49-F238E27FC236}">
                <a16:creationId xmlns:a16="http://schemas.microsoft.com/office/drawing/2014/main" id="{FCE7308A-F0A0-9649-86CD-1BD799F48858}"/>
              </a:ext>
            </a:extLst>
          </p:cNvPr>
          <p:cNvSpPr>
            <a:spLocks noGrp="1"/>
          </p:cNvSpPr>
          <p:nvPr>
            <p:ph type="body" sz="quarter" idx="14"/>
          </p:nvPr>
        </p:nvSpPr>
        <p:spPr>
          <a:xfrm>
            <a:off x="8312150" y="5281613"/>
            <a:ext cx="3267940" cy="1325563"/>
          </a:xfrm>
        </p:spPr>
        <p:txBody>
          <a:bodyPr anchor="ctr">
            <a:noAutofit/>
          </a:bodyPr>
          <a:lstStyle>
            <a:lvl1pPr marL="0" indent="0">
              <a:buNone/>
              <a:defRPr sz="2000" b="1">
                <a:solidFill>
                  <a:schemeClr val="tx1"/>
                </a:solidFill>
              </a:defRPr>
            </a:lvl1pPr>
            <a:lvl2pPr marL="457200" indent="0">
              <a:buNone/>
              <a:defRPr sz="2000" b="1">
                <a:solidFill>
                  <a:schemeClr val="tx1"/>
                </a:solidFill>
              </a:defRPr>
            </a:lvl2pPr>
            <a:lvl3pPr marL="914400" indent="0">
              <a:buNone/>
              <a:defRPr sz="2000" b="1">
                <a:solidFill>
                  <a:schemeClr val="tx1"/>
                </a:solidFill>
              </a:defRPr>
            </a:lvl3pPr>
            <a:lvl4pPr marL="1371600" indent="0">
              <a:buNone/>
              <a:defRPr sz="2000" b="1">
                <a:solidFill>
                  <a:schemeClr val="tx1"/>
                </a:solidFill>
              </a:defRPr>
            </a:lvl4pPr>
            <a:lvl5pPr marL="1828800" indent="0">
              <a:buNone/>
              <a:defRPr sz="2000" b="1">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41235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nhold - to deler">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8C61D18-D510-5643-A01E-FE16223D4C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142607"/>
            <a:ext cx="12192000" cy="1715393"/>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611910" y="250361"/>
            <a:ext cx="5326248" cy="4557151"/>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9" y="5282076"/>
            <a:ext cx="7700241" cy="1325563"/>
          </a:xfrm>
        </p:spPr>
        <p:txBody>
          <a:bodyPr/>
          <a:lstStyle>
            <a:lvl1pPr algn="l">
              <a:defRPr b="1" i="0" u="none">
                <a:solidFill>
                  <a:schemeClr val="bg1"/>
                </a:solidFill>
              </a:defRPr>
            </a:lvl1pPr>
          </a:lstStyle>
          <a:p>
            <a:r>
              <a:rPr lang="nb-NO"/>
              <a:t>Klikk for å redigere tittelstil</a:t>
            </a:r>
          </a:p>
        </p:txBody>
      </p:sp>
      <p:sp>
        <p:nvSpPr>
          <p:cNvPr id="6" name="Plassholder for innhold 5">
            <a:extLst>
              <a:ext uri="{FF2B5EF4-FFF2-40B4-BE49-F238E27FC236}">
                <a16:creationId xmlns:a16="http://schemas.microsoft.com/office/drawing/2014/main" id="{97E0FF26-EB9F-BB49-AF6F-3CA522C4D5DD}"/>
              </a:ext>
            </a:extLst>
          </p:cNvPr>
          <p:cNvSpPr>
            <a:spLocks noGrp="1"/>
          </p:cNvSpPr>
          <p:nvPr>
            <p:ph sz="quarter" idx="13"/>
          </p:nvPr>
        </p:nvSpPr>
        <p:spPr>
          <a:xfrm>
            <a:off x="6253844" y="250361"/>
            <a:ext cx="5295504" cy="4557151"/>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ekst 2">
            <a:extLst>
              <a:ext uri="{FF2B5EF4-FFF2-40B4-BE49-F238E27FC236}">
                <a16:creationId xmlns:a16="http://schemas.microsoft.com/office/drawing/2014/main" id="{FCE7308A-F0A0-9649-86CD-1BD799F48858}"/>
              </a:ext>
            </a:extLst>
          </p:cNvPr>
          <p:cNvSpPr>
            <a:spLocks noGrp="1"/>
          </p:cNvSpPr>
          <p:nvPr>
            <p:ph type="body" sz="quarter" idx="14"/>
          </p:nvPr>
        </p:nvSpPr>
        <p:spPr>
          <a:xfrm>
            <a:off x="8312150" y="5281613"/>
            <a:ext cx="3267940"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11954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nhold - to deler med overskrift">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8C61D18-D510-5643-A01E-FE16223D4C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142607"/>
            <a:ext cx="12192000" cy="1715393"/>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611909" y="702129"/>
            <a:ext cx="5326248" cy="4105383"/>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8" y="5282076"/>
            <a:ext cx="7700242" cy="1325563"/>
          </a:xfrm>
        </p:spPr>
        <p:txBody>
          <a:bodyPr/>
          <a:lstStyle>
            <a:lvl1pPr algn="l">
              <a:defRPr b="1" i="0" u="none">
                <a:solidFill>
                  <a:schemeClr val="bg1"/>
                </a:solidFill>
              </a:defRPr>
            </a:lvl1pPr>
          </a:lstStyle>
          <a:p>
            <a:r>
              <a:rPr lang="nb-NO"/>
              <a:t>Klikk for å redigere tittelstil</a:t>
            </a:r>
          </a:p>
        </p:txBody>
      </p:sp>
      <p:sp>
        <p:nvSpPr>
          <p:cNvPr id="6" name="Plassholder for innhold 5">
            <a:extLst>
              <a:ext uri="{FF2B5EF4-FFF2-40B4-BE49-F238E27FC236}">
                <a16:creationId xmlns:a16="http://schemas.microsoft.com/office/drawing/2014/main" id="{97E0FF26-EB9F-BB49-AF6F-3CA522C4D5DD}"/>
              </a:ext>
            </a:extLst>
          </p:cNvPr>
          <p:cNvSpPr>
            <a:spLocks noGrp="1"/>
          </p:cNvSpPr>
          <p:nvPr>
            <p:ph sz="quarter" idx="13"/>
          </p:nvPr>
        </p:nvSpPr>
        <p:spPr>
          <a:xfrm>
            <a:off x="6253844" y="702129"/>
            <a:ext cx="5326247" cy="4105383"/>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innhold 5">
            <a:extLst>
              <a:ext uri="{FF2B5EF4-FFF2-40B4-BE49-F238E27FC236}">
                <a16:creationId xmlns:a16="http://schemas.microsoft.com/office/drawing/2014/main" id="{3ECAA677-1178-2A4C-997D-F45DE249E1AC}"/>
              </a:ext>
            </a:extLst>
          </p:cNvPr>
          <p:cNvSpPr>
            <a:spLocks noGrp="1"/>
          </p:cNvSpPr>
          <p:nvPr>
            <p:ph sz="quarter" idx="14" hasCustomPrompt="1"/>
          </p:nvPr>
        </p:nvSpPr>
        <p:spPr>
          <a:xfrm>
            <a:off x="611908" y="119745"/>
            <a:ext cx="5326247" cy="332024"/>
          </a:xfrm>
          <a:prstGeom prst="rect">
            <a:avLst/>
          </a:prstGeom>
        </p:spPr>
        <p:txBody>
          <a:bodyPr anchor="t"/>
          <a:lstStyle>
            <a:lvl1pPr marL="0" indent="0" algn="l">
              <a:buNone/>
              <a:defRPr b="1">
                <a:latin typeface="Garamond" panose="02020404030301010803" pitchFamily="18" charset="0"/>
              </a:defRPr>
            </a:lvl1pPr>
            <a:lvl2pPr marL="457200" indent="0" algn="l">
              <a:buNone/>
              <a:defRPr b="1">
                <a:latin typeface="Garamond" panose="02020404030301010803" pitchFamily="18" charset="0"/>
              </a:defRPr>
            </a:lvl2pPr>
            <a:lvl3pPr marL="914400" indent="0" algn="l">
              <a:buNone/>
              <a:defRPr b="1">
                <a:latin typeface="Garamond" panose="02020404030301010803" pitchFamily="18" charset="0"/>
              </a:defRPr>
            </a:lvl3pPr>
            <a:lvl4pPr marL="1371600" indent="0" algn="l">
              <a:buNone/>
              <a:defRPr b="1">
                <a:latin typeface="Garamond" panose="02020404030301010803" pitchFamily="18" charset="0"/>
              </a:defRPr>
            </a:lvl4pPr>
            <a:lvl5pPr marL="1828800" indent="0" algn="l">
              <a:buNone/>
              <a:defRPr b="1">
                <a:latin typeface="Garamond" panose="02020404030301010803" pitchFamily="18" charset="0"/>
              </a:defRPr>
            </a:lvl5pPr>
          </a:lstStyle>
          <a:p>
            <a:pPr lvl="0"/>
            <a:r>
              <a:rPr lang="nb-NO"/>
              <a:t>Underoverskrift</a:t>
            </a:r>
          </a:p>
        </p:txBody>
      </p:sp>
      <p:sp>
        <p:nvSpPr>
          <p:cNvPr id="8" name="Plassholder for innhold 5">
            <a:extLst>
              <a:ext uri="{FF2B5EF4-FFF2-40B4-BE49-F238E27FC236}">
                <a16:creationId xmlns:a16="http://schemas.microsoft.com/office/drawing/2014/main" id="{671EFCEF-9582-7745-9099-3EA80D8BC431}"/>
              </a:ext>
            </a:extLst>
          </p:cNvPr>
          <p:cNvSpPr>
            <a:spLocks noGrp="1"/>
          </p:cNvSpPr>
          <p:nvPr>
            <p:ph sz="quarter" idx="15" hasCustomPrompt="1"/>
          </p:nvPr>
        </p:nvSpPr>
        <p:spPr>
          <a:xfrm>
            <a:off x="6253843" y="112590"/>
            <a:ext cx="5326247" cy="332024"/>
          </a:xfrm>
          <a:prstGeom prst="rect">
            <a:avLst/>
          </a:prstGeom>
        </p:spPr>
        <p:txBody>
          <a:bodyPr anchor="t"/>
          <a:lstStyle>
            <a:lvl1pPr marL="0" indent="0" algn="l">
              <a:buNone/>
              <a:defRPr b="1">
                <a:latin typeface="Garamond" panose="02020404030301010803" pitchFamily="18" charset="0"/>
              </a:defRPr>
            </a:lvl1pPr>
            <a:lvl2pPr marL="457200" indent="0" algn="l">
              <a:buNone/>
              <a:defRPr b="1">
                <a:latin typeface="Garamond" panose="02020404030301010803" pitchFamily="18" charset="0"/>
              </a:defRPr>
            </a:lvl2pPr>
            <a:lvl3pPr marL="914400" indent="0" algn="l">
              <a:buNone/>
              <a:defRPr b="1">
                <a:latin typeface="Garamond" panose="02020404030301010803" pitchFamily="18" charset="0"/>
              </a:defRPr>
            </a:lvl3pPr>
            <a:lvl4pPr marL="1371600" indent="0" algn="l">
              <a:buNone/>
              <a:defRPr b="1">
                <a:latin typeface="Garamond" panose="02020404030301010803" pitchFamily="18" charset="0"/>
              </a:defRPr>
            </a:lvl4pPr>
            <a:lvl5pPr marL="1828800" indent="0" algn="l">
              <a:buNone/>
              <a:defRPr b="1">
                <a:latin typeface="Garamond" panose="02020404030301010803" pitchFamily="18" charset="0"/>
              </a:defRPr>
            </a:lvl5pPr>
          </a:lstStyle>
          <a:p>
            <a:pPr lvl="0"/>
            <a:r>
              <a:rPr lang="nb-NO"/>
              <a:t>Underoverskrift</a:t>
            </a:r>
          </a:p>
        </p:txBody>
      </p:sp>
      <p:sp>
        <p:nvSpPr>
          <p:cNvPr id="11" name="Plassholder for tekst 2">
            <a:extLst>
              <a:ext uri="{FF2B5EF4-FFF2-40B4-BE49-F238E27FC236}">
                <a16:creationId xmlns:a16="http://schemas.microsoft.com/office/drawing/2014/main" id="{71D080E6-88D4-5548-B7A9-75DE289615EE}"/>
              </a:ext>
            </a:extLst>
          </p:cNvPr>
          <p:cNvSpPr>
            <a:spLocks noGrp="1"/>
          </p:cNvSpPr>
          <p:nvPr>
            <p:ph type="body" sz="quarter" idx="16"/>
          </p:nvPr>
        </p:nvSpPr>
        <p:spPr>
          <a:xfrm>
            <a:off x="8312150" y="5281613"/>
            <a:ext cx="3267940"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35877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Hvileside / Kapittelinndelin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6DE2396B-A9FA-CB4B-BC7C-92CB0768F8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75" y="0"/>
            <a:ext cx="12185650" cy="6858000"/>
          </a:xfrm>
          <a:prstGeom prst="rect">
            <a:avLst/>
          </a:prstGeom>
        </p:spPr>
      </p:pic>
      <p:sp>
        <p:nvSpPr>
          <p:cNvPr id="2" name="Tittel 1"/>
          <p:cNvSpPr>
            <a:spLocks noGrp="1"/>
          </p:cNvSpPr>
          <p:nvPr>
            <p:ph type="title"/>
          </p:nvPr>
        </p:nvSpPr>
        <p:spPr>
          <a:xfrm>
            <a:off x="824248" y="610932"/>
            <a:ext cx="10540437" cy="2852737"/>
          </a:xfrm>
        </p:spPr>
        <p:txBody>
          <a:bodyPr anchor="b">
            <a:normAutofit/>
          </a:bodyPr>
          <a:lstStyle>
            <a:lvl1pPr algn="ctr">
              <a:defRPr sz="4800">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19334" y="3620985"/>
            <a:ext cx="10540436" cy="1500187"/>
          </a:xfrm>
          <a:prstGeom prst="rect">
            <a:avLst/>
          </a:prstGeo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9" name="Bilde 8">
            <a:extLst>
              <a:ext uri="{FF2B5EF4-FFF2-40B4-BE49-F238E27FC236}">
                <a16:creationId xmlns:a16="http://schemas.microsoft.com/office/drawing/2014/main" id="{F158AE7E-0426-C441-9215-1E53517AC8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60713" y="5844645"/>
            <a:ext cx="630256" cy="728009"/>
          </a:xfrm>
          <a:prstGeom prst="rect">
            <a:avLst/>
          </a:prstGeom>
        </p:spPr>
      </p:pic>
    </p:spTree>
    <p:extLst>
      <p:ext uri="{BB962C8B-B14F-4D97-AF65-F5344CB8AC3E}">
        <p14:creationId xmlns:p14="http://schemas.microsoft.com/office/powerpoint/2010/main" val="167104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angtekster">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A52A419-19EA-8740-9BD8-4F336832B9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58000"/>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587829" y="391886"/>
            <a:ext cx="10972800" cy="5965393"/>
          </a:xfrm>
          <a:prstGeom prst="rect">
            <a:avLst/>
          </a:prstGeom>
        </p:spPr>
        <p:txBody>
          <a:bodyPr anchor="ctr">
            <a:normAutofit/>
          </a:bodyPr>
          <a:lstStyle>
            <a:lvl1pPr marL="0" indent="0" algn="ctr">
              <a:buNone/>
              <a:defRPr sz="4400" b="1"/>
            </a:lvl1pPr>
            <a:lvl2pPr marL="457200" indent="0" algn="ctr">
              <a:buNone/>
              <a:defRPr sz="4000" b="1"/>
            </a:lvl2pPr>
            <a:lvl3pPr marL="914400" indent="0" algn="ctr">
              <a:buNone/>
              <a:defRPr sz="3600" b="1"/>
            </a:lvl3pPr>
            <a:lvl4pPr marL="1371600" indent="0" algn="ctr">
              <a:buNone/>
              <a:defRPr sz="3200" b="1"/>
            </a:lvl4pPr>
            <a:lvl5pPr marL="1828800" indent="0" algn="ctr">
              <a:buNone/>
              <a:defRPr sz="3200" b="1"/>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370168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o deler - tittel høyr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8193CB1-DB4F-A24E-B19C-F1442B11F3EA}"/>
              </a:ext>
            </a:extLst>
          </p:cNvPr>
          <p:cNvSpPr/>
          <p:nvPr userDrawn="1"/>
        </p:nvSpPr>
        <p:spPr>
          <a:xfrm>
            <a:off x="6980903" y="1635241"/>
            <a:ext cx="4581832" cy="458183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a:extLst>
              <a:ext uri="{FF2B5EF4-FFF2-40B4-BE49-F238E27FC236}">
                <a16:creationId xmlns:a16="http://schemas.microsoft.com/office/drawing/2014/main" id="{FAF9D263-15AC-D846-968F-C41A472705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sp>
        <p:nvSpPr>
          <p:cNvPr id="12" name="Plassholder for innhold 11">
            <a:extLst>
              <a:ext uri="{FF2B5EF4-FFF2-40B4-BE49-F238E27FC236}">
                <a16:creationId xmlns:a16="http://schemas.microsoft.com/office/drawing/2014/main" id="{70F5864F-4590-E64D-9469-488F7AD759D4}"/>
              </a:ext>
            </a:extLst>
          </p:cNvPr>
          <p:cNvSpPr>
            <a:spLocks noGrp="1"/>
          </p:cNvSpPr>
          <p:nvPr>
            <p:ph sz="quarter" idx="11"/>
          </p:nvPr>
        </p:nvSpPr>
        <p:spPr>
          <a:xfrm>
            <a:off x="629264" y="734786"/>
            <a:ext cx="4837471" cy="5482288"/>
          </a:xfrm>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3" name="Tittel 12">
            <a:extLst>
              <a:ext uri="{FF2B5EF4-FFF2-40B4-BE49-F238E27FC236}">
                <a16:creationId xmlns:a16="http://schemas.microsoft.com/office/drawing/2014/main" id="{E2B8D2F8-E096-4F45-9B84-2A0F66604477}"/>
              </a:ext>
            </a:extLst>
          </p:cNvPr>
          <p:cNvSpPr>
            <a:spLocks noGrp="1"/>
          </p:cNvSpPr>
          <p:nvPr>
            <p:ph type="title"/>
          </p:nvPr>
        </p:nvSpPr>
        <p:spPr>
          <a:xfrm>
            <a:off x="6369196" y="2766218"/>
            <a:ext cx="5549608" cy="1325563"/>
          </a:xfrm>
        </p:spPr>
        <p:txBody>
          <a:bodyPr>
            <a:noAutofit/>
          </a:bodyPr>
          <a:lstStyle>
            <a:lvl1pPr algn="ctr">
              <a:defRPr sz="5400">
                <a:solidFill>
                  <a:schemeClr val="bg1"/>
                </a:solidFill>
              </a:defRPr>
            </a:lvl1pPr>
          </a:lstStyle>
          <a:p>
            <a:r>
              <a:rPr lang="nb-NO" dirty="0"/>
              <a:t>Klikk for å redigere tittelstil</a:t>
            </a:r>
          </a:p>
        </p:txBody>
      </p:sp>
    </p:spTree>
    <p:extLst>
      <p:ext uri="{BB962C8B-B14F-4D97-AF65-F5344CB8AC3E}">
        <p14:creationId xmlns:p14="http://schemas.microsoft.com/office/powerpoint/2010/main" val="17430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o deler - tittel venstr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8193CB1-DB4F-A24E-B19C-F1442B11F3EA}"/>
              </a:ext>
            </a:extLst>
          </p:cNvPr>
          <p:cNvSpPr/>
          <p:nvPr userDrawn="1"/>
        </p:nvSpPr>
        <p:spPr>
          <a:xfrm>
            <a:off x="6980903" y="1635241"/>
            <a:ext cx="4581832" cy="458183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a:extLst>
              <a:ext uri="{FF2B5EF4-FFF2-40B4-BE49-F238E27FC236}">
                <a16:creationId xmlns:a16="http://schemas.microsoft.com/office/drawing/2014/main" id="{FAF9D263-15AC-D846-968F-C41A472705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0" y="0"/>
            <a:ext cx="6096000" cy="6858000"/>
          </a:xfrm>
          <a:prstGeom prst="rect">
            <a:avLst/>
          </a:prstGeom>
        </p:spPr>
      </p:pic>
      <p:sp>
        <p:nvSpPr>
          <p:cNvPr id="12" name="Plassholder for innhold 11">
            <a:extLst>
              <a:ext uri="{FF2B5EF4-FFF2-40B4-BE49-F238E27FC236}">
                <a16:creationId xmlns:a16="http://schemas.microsoft.com/office/drawing/2014/main" id="{70F5864F-4590-E64D-9469-488F7AD759D4}"/>
              </a:ext>
            </a:extLst>
          </p:cNvPr>
          <p:cNvSpPr>
            <a:spLocks noGrp="1"/>
          </p:cNvSpPr>
          <p:nvPr>
            <p:ph sz="quarter" idx="11"/>
          </p:nvPr>
        </p:nvSpPr>
        <p:spPr>
          <a:xfrm>
            <a:off x="6707707" y="734785"/>
            <a:ext cx="4837471" cy="5482288"/>
          </a:xfrm>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3" name="Tittel 12">
            <a:extLst>
              <a:ext uri="{FF2B5EF4-FFF2-40B4-BE49-F238E27FC236}">
                <a16:creationId xmlns:a16="http://schemas.microsoft.com/office/drawing/2014/main" id="{E2B8D2F8-E096-4F45-9B84-2A0F66604477}"/>
              </a:ext>
            </a:extLst>
          </p:cNvPr>
          <p:cNvSpPr>
            <a:spLocks noGrp="1"/>
          </p:cNvSpPr>
          <p:nvPr>
            <p:ph type="title"/>
          </p:nvPr>
        </p:nvSpPr>
        <p:spPr>
          <a:xfrm>
            <a:off x="273196" y="2766218"/>
            <a:ext cx="5549608" cy="1325563"/>
          </a:xfrm>
        </p:spPr>
        <p:txBody>
          <a:bodyPr>
            <a:noAutofit/>
          </a:bodyPr>
          <a:lstStyle>
            <a:lvl1pPr algn="ctr">
              <a:defRPr sz="5400">
                <a:solidFill>
                  <a:schemeClr val="bg1"/>
                </a:solidFill>
              </a:defRPr>
            </a:lvl1pPr>
          </a:lstStyle>
          <a:p>
            <a:r>
              <a:rPr lang="nb-NO"/>
              <a:t>Klikk for å redigere tittelstil</a:t>
            </a:r>
          </a:p>
        </p:txBody>
      </p:sp>
    </p:spTree>
    <p:extLst>
      <p:ext uri="{BB962C8B-B14F-4D97-AF65-F5344CB8AC3E}">
        <p14:creationId xmlns:p14="http://schemas.microsoft.com/office/powerpoint/2010/main" val="425686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o deler - tittel høyre + tekst">
    <p:spTree>
      <p:nvGrpSpPr>
        <p:cNvPr id="1" name=""/>
        <p:cNvGrpSpPr/>
        <p:nvPr/>
      </p:nvGrpSpPr>
      <p:grpSpPr>
        <a:xfrm>
          <a:off x="0" y="0"/>
          <a:ext cx="0" cy="0"/>
          <a:chOff x="0" y="0"/>
          <a:chExt cx="0" cy="0"/>
        </a:xfrm>
      </p:grpSpPr>
      <p:sp>
        <p:nvSpPr>
          <p:cNvPr id="6" name="Plassholder for bilde 5"/>
          <p:cNvSpPr>
            <a:spLocks noGrp="1"/>
          </p:cNvSpPr>
          <p:nvPr>
            <p:ph type="pic" sz="quarter" idx="10"/>
          </p:nvPr>
        </p:nvSpPr>
        <p:spPr>
          <a:xfrm>
            <a:off x="0" y="0"/>
            <a:ext cx="6096000" cy="6858000"/>
          </a:xfrm>
          <a:prstGeom prst="rect">
            <a:avLst/>
          </a:prstGeom>
        </p:spPr>
        <p:txBody>
          <a:bodyPr anchor="ctr"/>
          <a:lstStyle>
            <a:lvl1pPr marL="0" indent="0" algn="ctr">
              <a:buNone/>
              <a:defRPr>
                <a:solidFill>
                  <a:schemeClr val="tx1"/>
                </a:solidFill>
                <a:latin typeface="Arial" charset="0"/>
                <a:ea typeface="Arial" charset="0"/>
                <a:cs typeface="Arial" charset="0"/>
              </a:defRPr>
            </a:lvl1pPr>
          </a:lstStyle>
          <a:p>
            <a:r>
              <a:rPr lang="nb-NO"/>
              <a:t>Klikk på ikonet for å legge til et bilde</a:t>
            </a:r>
          </a:p>
        </p:txBody>
      </p:sp>
      <p:pic>
        <p:nvPicPr>
          <p:cNvPr id="10" name="Bilde 9">
            <a:extLst>
              <a:ext uri="{FF2B5EF4-FFF2-40B4-BE49-F238E27FC236}">
                <a16:creationId xmlns:a16="http://schemas.microsoft.com/office/drawing/2014/main" id="{54EEEEAF-2AF2-554F-8E5B-7D86135872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sp>
        <p:nvSpPr>
          <p:cNvPr id="5" name="Tittel 4">
            <a:extLst>
              <a:ext uri="{FF2B5EF4-FFF2-40B4-BE49-F238E27FC236}">
                <a16:creationId xmlns:a16="http://schemas.microsoft.com/office/drawing/2014/main" id="{120B2DF2-4B97-2F49-A47B-30308BE49FE7}"/>
              </a:ext>
            </a:extLst>
          </p:cNvPr>
          <p:cNvSpPr>
            <a:spLocks noGrp="1"/>
          </p:cNvSpPr>
          <p:nvPr>
            <p:ph type="title"/>
          </p:nvPr>
        </p:nvSpPr>
        <p:spPr>
          <a:xfrm>
            <a:off x="6442364" y="218167"/>
            <a:ext cx="5403272" cy="1284061"/>
          </a:xfrm>
        </p:spPr>
        <p:txBody>
          <a:bodyPr>
            <a:noAutofit/>
          </a:bodyPr>
          <a:lstStyle>
            <a:lvl1pPr>
              <a:defRPr sz="4500">
                <a:solidFill>
                  <a:schemeClr val="bg1"/>
                </a:solidFill>
              </a:defRPr>
            </a:lvl1pPr>
          </a:lstStyle>
          <a:p>
            <a:r>
              <a:rPr lang="nb-NO"/>
              <a:t>Klikk for å redigere tittelstil</a:t>
            </a:r>
          </a:p>
        </p:txBody>
      </p:sp>
      <p:sp>
        <p:nvSpPr>
          <p:cNvPr id="8" name="Plassholder for tekst 7">
            <a:extLst>
              <a:ext uri="{FF2B5EF4-FFF2-40B4-BE49-F238E27FC236}">
                <a16:creationId xmlns:a16="http://schemas.microsoft.com/office/drawing/2014/main" id="{CB11C027-8A29-C141-8674-388F78B692FC}"/>
              </a:ext>
            </a:extLst>
          </p:cNvPr>
          <p:cNvSpPr>
            <a:spLocks noGrp="1"/>
          </p:cNvSpPr>
          <p:nvPr>
            <p:ph type="body" sz="quarter" idx="11"/>
          </p:nvPr>
        </p:nvSpPr>
        <p:spPr>
          <a:xfrm>
            <a:off x="6456363" y="1720396"/>
            <a:ext cx="5430837" cy="4772480"/>
          </a:xfrm>
        </p:spPr>
        <p:txBody>
          <a:bodyPr>
            <a:normAutofit/>
          </a:bodyPr>
          <a:lstStyle>
            <a:lvl1pPr>
              <a:lnSpc>
                <a:spcPct val="100000"/>
              </a:lnSpc>
              <a:defRPr sz="3000">
                <a:solidFill>
                  <a:schemeClr val="bg1"/>
                </a:solidFill>
              </a:defRPr>
            </a:lvl1pPr>
            <a:lvl2pPr>
              <a:lnSpc>
                <a:spcPct val="100000"/>
              </a:lnSpc>
              <a:defRPr sz="3000">
                <a:solidFill>
                  <a:schemeClr val="bg1"/>
                </a:solidFill>
              </a:defRPr>
            </a:lvl2pPr>
            <a:lvl3pPr>
              <a:lnSpc>
                <a:spcPct val="100000"/>
              </a:lnSpc>
              <a:defRPr sz="3000">
                <a:solidFill>
                  <a:schemeClr val="bg1"/>
                </a:solidFill>
              </a:defRPr>
            </a:lvl3pPr>
            <a:lvl4pPr>
              <a:lnSpc>
                <a:spcPct val="100000"/>
              </a:lnSpc>
              <a:defRPr sz="3000">
                <a:solidFill>
                  <a:schemeClr val="bg1"/>
                </a:solidFill>
              </a:defRPr>
            </a:lvl4pPr>
            <a:lvl5pPr>
              <a:lnSpc>
                <a:spcPct val="100000"/>
              </a:lnSpc>
              <a:defRPr sz="30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06076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o deler - tekst venstre + tittel">
    <p:spTree>
      <p:nvGrpSpPr>
        <p:cNvPr id="1" name=""/>
        <p:cNvGrpSpPr/>
        <p:nvPr/>
      </p:nvGrpSpPr>
      <p:grpSpPr>
        <a:xfrm>
          <a:off x="0" y="0"/>
          <a:ext cx="0" cy="0"/>
          <a:chOff x="0" y="0"/>
          <a:chExt cx="0" cy="0"/>
        </a:xfrm>
      </p:grpSpPr>
      <p:sp>
        <p:nvSpPr>
          <p:cNvPr id="6" name="Plassholder for bilde 5"/>
          <p:cNvSpPr>
            <a:spLocks noGrp="1"/>
          </p:cNvSpPr>
          <p:nvPr>
            <p:ph type="pic" sz="quarter" idx="10"/>
          </p:nvPr>
        </p:nvSpPr>
        <p:spPr>
          <a:xfrm>
            <a:off x="6041572" y="0"/>
            <a:ext cx="6096000" cy="6858000"/>
          </a:xfrm>
          <a:prstGeom prst="rect">
            <a:avLst/>
          </a:prstGeom>
        </p:spPr>
        <p:txBody>
          <a:bodyPr anchor="ctr"/>
          <a:lstStyle>
            <a:lvl1pPr marL="0" indent="0" algn="ctr">
              <a:buNone/>
              <a:defRPr>
                <a:solidFill>
                  <a:schemeClr val="tx1"/>
                </a:solidFill>
                <a:latin typeface="Arial" charset="0"/>
                <a:ea typeface="Arial" charset="0"/>
                <a:cs typeface="Arial" charset="0"/>
              </a:defRPr>
            </a:lvl1pPr>
          </a:lstStyle>
          <a:p>
            <a:r>
              <a:rPr lang="nb-NO"/>
              <a:t>Klikk på ikonet for å legge til et bilde</a:t>
            </a:r>
          </a:p>
        </p:txBody>
      </p:sp>
      <p:pic>
        <p:nvPicPr>
          <p:cNvPr id="10" name="Bilde 9">
            <a:extLst>
              <a:ext uri="{FF2B5EF4-FFF2-40B4-BE49-F238E27FC236}">
                <a16:creationId xmlns:a16="http://schemas.microsoft.com/office/drawing/2014/main" id="{54EEEEAF-2AF2-554F-8E5B-7D86135872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0" y="0"/>
            <a:ext cx="6096000" cy="6858000"/>
          </a:xfrm>
          <a:prstGeom prst="rect">
            <a:avLst/>
          </a:prstGeom>
        </p:spPr>
      </p:pic>
      <p:sp>
        <p:nvSpPr>
          <p:cNvPr id="5" name="Tittel 4">
            <a:extLst>
              <a:ext uri="{FF2B5EF4-FFF2-40B4-BE49-F238E27FC236}">
                <a16:creationId xmlns:a16="http://schemas.microsoft.com/office/drawing/2014/main" id="{120B2DF2-4B97-2F49-A47B-30308BE49FE7}"/>
              </a:ext>
            </a:extLst>
          </p:cNvPr>
          <p:cNvSpPr>
            <a:spLocks noGrp="1"/>
          </p:cNvSpPr>
          <p:nvPr>
            <p:ph type="title"/>
          </p:nvPr>
        </p:nvSpPr>
        <p:spPr>
          <a:xfrm>
            <a:off x="319150" y="170995"/>
            <a:ext cx="5403272" cy="1284061"/>
          </a:xfrm>
        </p:spPr>
        <p:txBody>
          <a:bodyPr>
            <a:noAutofit/>
          </a:bodyPr>
          <a:lstStyle>
            <a:lvl1pPr>
              <a:defRPr sz="4500">
                <a:solidFill>
                  <a:schemeClr val="bg1"/>
                </a:solidFill>
              </a:defRPr>
            </a:lvl1pPr>
          </a:lstStyle>
          <a:p>
            <a:r>
              <a:rPr lang="nb-NO"/>
              <a:t>Klikk for å redigere tittelstil</a:t>
            </a:r>
          </a:p>
        </p:txBody>
      </p:sp>
      <p:sp>
        <p:nvSpPr>
          <p:cNvPr id="8" name="Plassholder for tekst 7">
            <a:extLst>
              <a:ext uri="{FF2B5EF4-FFF2-40B4-BE49-F238E27FC236}">
                <a16:creationId xmlns:a16="http://schemas.microsoft.com/office/drawing/2014/main" id="{CB11C027-8A29-C141-8674-388F78B692FC}"/>
              </a:ext>
            </a:extLst>
          </p:cNvPr>
          <p:cNvSpPr>
            <a:spLocks noGrp="1"/>
          </p:cNvSpPr>
          <p:nvPr>
            <p:ph type="body" sz="quarter" idx="11"/>
          </p:nvPr>
        </p:nvSpPr>
        <p:spPr>
          <a:xfrm>
            <a:off x="333149" y="1673224"/>
            <a:ext cx="5430837" cy="4772480"/>
          </a:xfrm>
        </p:spPr>
        <p:txBody>
          <a:bodyPr>
            <a:normAutofit/>
          </a:bodyPr>
          <a:lstStyle>
            <a:lvl1pPr>
              <a:lnSpc>
                <a:spcPct val="100000"/>
              </a:lnSpc>
              <a:defRPr sz="3000">
                <a:solidFill>
                  <a:schemeClr val="bg1"/>
                </a:solidFill>
              </a:defRPr>
            </a:lvl1pPr>
            <a:lvl2pPr>
              <a:lnSpc>
                <a:spcPct val="100000"/>
              </a:lnSpc>
              <a:defRPr sz="3000">
                <a:solidFill>
                  <a:schemeClr val="bg1"/>
                </a:solidFill>
              </a:defRPr>
            </a:lvl2pPr>
            <a:lvl3pPr>
              <a:lnSpc>
                <a:spcPct val="100000"/>
              </a:lnSpc>
              <a:defRPr sz="3000">
                <a:solidFill>
                  <a:schemeClr val="bg1"/>
                </a:solidFill>
              </a:defRPr>
            </a:lvl3pPr>
            <a:lvl4pPr>
              <a:lnSpc>
                <a:spcPct val="100000"/>
              </a:lnSpc>
              <a:defRPr sz="3000">
                <a:solidFill>
                  <a:schemeClr val="bg1"/>
                </a:solidFill>
              </a:defRPr>
            </a:lvl4pPr>
            <a:lvl5pPr>
              <a:lnSpc>
                <a:spcPct val="100000"/>
              </a:lnSpc>
              <a:defRPr sz="30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59935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foto med tittel">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8C61D18-D510-5643-A01E-FE16223D4C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8" y="5282076"/>
            <a:ext cx="7617692" cy="1325563"/>
          </a:xfrm>
        </p:spPr>
        <p:txBody>
          <a:bodyPr anchor="ctr"/>
          <a:lstStyle>
            <a:lvl1pPr algn="l">
              <a:defRPr b="1" i="0" u="none">
                <a:solidFill>
                  <a:schemeClr val="bg1"/>
                </a:solidFill>
              </a:defRPr>
            </a:lvl1pPr>
          </a:lstStyle>
          <a:p>
            <a:r>
              <a:rPr lang="nb-NO"/>
              <a:t>Klikk for å redigere tittelstil</a:t>
            </a:r>
          </a:p>
        </p:txBody>
      </p:sp>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7941"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01479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foto + boks venstre">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8C61D18-D510-5643-A01E-FE16223D4C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0755" y="5281612"/>
            <a:ext cx="7583675" cy="1325563"/>
          </a:xfrm>
        </p:spPr>
        <p:txBody>
          <a:bodyPr anchor="ctr"/>
          <a:lstStyle>
            <a:lvl1pPr algn="l">
              <a:defRPr b="1" i="0" u="none">
                <a:solidFill>
                  <a:schemeClr val="bg1"/>
                </a:solidFill>
              </a:defRPr>
            </a:lvl1pPr>
          </a:lstStyle>
          <a:p>
            <a:r>
              <a:rPr lang="nb-NO"/>
              <a:t>Klikk for å redigere tittelstil</a:t>
            </a:r>
          </a:p>
        </p:txBody>
      </p:sp>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innhold 7">
            <a:extLst>
              <a:ext uri="{FF2B5EF4-FFF2-40B4-BE49-F238E27FC236}">
                <a16:creationId xmlns:a16="http://schemas.microsoft.com/office/drawing/2014/main" id="{D3287ADF-1F7F-5E4B-98CB-83B72F668B41}"/>
              </a:ext>
            </a:extLst>
          </p:cNvPr>
          <p:cNvSpPr>
            <a:spLocks noGrp="1"/>
          </p:cNvSpPr>
          <p:nvPr>
            <p:ph sz="quarter" idx="15"/>
          </p:nvPr>
        </p:nvSpPr>
        <p:spPr>
          <a:xfrm>
            <a:off x="610755" y="127008"/>
            <a:ext cx="4845600"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87611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nhold - to deler med overskrift">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BE54A623-7A1B-DB46-820F-F122C9A8E7AA}"/>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611909" y="702129"/>
            <a:ext cx="5326248" cy="4105383"/>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8" y="5282076"/>
            <a:ext cx="7700242" cy="1325563"/>
          </a:xfrm>
        </p:spPr>
        <p:txBody>
          <a:bodyPr/>
          <a:lstStyle>
            <a:lvl1pPr algn="l">
              <a:defRPr b="1" i="0" u="none">
                <a:solidFill>
                  <a:schemeClr val="tx1"/>
                </a:solidFill>
              </a:defRPr>
            </a:lvl1pPr>
          </a:lstStyle>
          <a:p>
            <a:r>
              <a:rPr lang="nb-NO"/>
              <a:t>Klikk for å redigere tittelstil</a:t>
            </a:r>
            <a:endParaRPr lang="nb-NO" dirty="0"/>
          </a:p>
        </p:txBody>
      </p:sp>
      <p:sp>
        <p:nvSpPr>
          <p:cNvPr id="6" name="Plassholder for innhold 5">
            <a:extLst>
              <a:ext uri="{FF2B5EF4-FFF2-40B4-BE49-F238E27FC236}">
                <a16:creationId xmlns:a16="http://schemas.microsoft.com/office/drawing/2014/main" id="{97E0FF26-EB9F-BB49-AF6F-3CA522C4D5DD}"/>
              </a:ext>
            </a:extLst>
          </p:cNvPr>
          <p:cNvSpPr>
            <a:spLocks noGrp="1"/>
          </p:cNvSpPr>
          <p:nvPr>
            <p:ph sz="quarter" idx="13"/>
          </p:nvPr>
        </p:nvSpPr>
        <p:spPr>
          <a:xfrm>
            <a:off x="6253844" y="702129"/>
            <a:ext cx="5326247" cy="4105383"/>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innhold 5">
            <a:extLst>
              <a:ext uri="{FF2B5EF4-FFF2-40B4-BE49-F238E27FC236}">
                <a16:creationId xmlns:a16="http://schemas.microsoft.com/office/drawing/2014/main" id="{3ECAA677-1178-2A4C-997D-F45DE249E1AC}"/>
              </a:ext>
            </a:extLst>
          </p:cNvPr>
          <p:cNvSpPr>
            <a:spLocks noGrp="1"/>
          </p:cNvSpPr>
          <p:nvPr>
            <p:ph sz="quarter" idx="14" hasCustomPrompt="1"/>
          </p:nvPr>
        </p:nvSpPr>
        <p:spPr>
          <a:xfrm>
            <a:off x="611908" y="119745"/>
            <a:ext cx="5326247" cy="332024"/>
          </a:xfrm>
          <a:prstGeom prst="rect">
            <a:avLst/>
          </a:prstGeom>
        </p:spPr>
        <p:txBody>
          <a:bodyPr anchor="t"/>
          <a:lstStyle>
            <a:lvl1pPr marL="0" indent="0" algn="l">
              <a:buNone/>
              <a:defRPr b="1">
                <a:latin typeface="Garamond" panose="02020404030301010803" pitchFamily="18" charset="0"/>
              </a:defRPr>
            </a:lvl1pPr>
            <a:lvl2pPr marL="457200" indent="0" algn="l">
              <a:buNone/>
              <a:defRPr b="1">
                <a:latin typeface="Garamond" panose="02020404030301010803" pitchFamily="18" charset="0"/>
              </a:defRPr>
            </a:lvl2pPr>
            <a:lvl3pPr marL="914400" indent="0" algn="l">
              <a:buNone/>
              <a:defRPr b="1">
                <a:latin typeface="Garamond" panose="02020404030301010803" pitchFamily="18" charset="0"/>
              </a:defRPr>
            </a:lvl3pPr>
            <a:lvl4pPr marL="1371600" indent="0" algn="l">
              <a:buNone/>
              <a:defRPr b="1">
                <a:latin typeface="Garamond" panose="02020404030301010803" pitchFamily="18" charset="0"/>
              </a:defRPr>
            </a:lvl4pPr>
            <a:lvl5pPr marL="1828800" indent="0" algn="l">
              <a:buNone/>
              <a:defRPr b="1">
                <a:latin typeface="Garamond" panose="02020404030301010803" pitchFamily="18" charset="0"/>
              </a:defRPr>
            </a:lvl5pPr>
          </a:lstStyle>
          <a:p>
            <a:pPr lvl="0"/>
            <a:r>
              <a:rPr lang="nb-NO"/>
              <a:t>Underoverskrift</a:t>
            </a:r>
          </a:p>
        </p:txBody>
      </p:sp>
      <p:sp>
        <p:nvSpPr>
          <p:cNvPr id="8" name="Plassholder for innhold 5">
            <a:extLst>
              <a:ext uri="{FF2B5EF4-FFF2-40B4-BE49-F238E27FC236}">
                <a16:creationId xmlns:a16="http://schemas.microsoft.com/office/drawing/2014/main" id="{671EFCEF-9582-7745-9099-3EA80D8BC431}"/>
              </a:ext>
            </a:extLst>
          </p:cNvPr>
          <p:cNvSpPr>
            <a:spLocks noGrp="1"/>
          </p:cNvSpPr>
          <p:nvPr>
            <p:ph sz="quarter" idx="15" hasCustomPrompt="1"/>
          </p:nvPr>
        </p:nvSpPr>
        <p:spPr>
          <a:xfrm>
            <a:off x="6253843" y="112590"/>
            <a:ext cx="5326247" cy="332024"/>
          </a:xfrm>
          <a:prstGeom prst="rect">
            <a:avLst/>
          </a:prstGeom>
        </p:spPr>
        <p:txBody>
          <a:bodyPr anchor="t"/>
          <a:lstStyle>
            <a:lvl1pPr marL="0" indent="0" algn="l">
              <a:buNone/>
              <a:defRPr b="1">
                <a:latin typeface="Garamond" panose="02020404030301010803" pitchFamily="18" charset="0"/>
              </a:defRPr>
            </a:lvl1pPr>
            <a:lvl2pPr marL="457200" indent="0" algn="l">
              <a:buNone/>
              <a:defRPr b="1">
                <a:latin typeface="Garamond" panose="02020404030301010803" pitchFamily="18" charset="0"/>
              </a:defRPr>
            </a:lvl2pPr>
            <a:lvl3pPr marL="914400" indent="0" algn="l">
              <a:buNone/>
              <a:defRPr b="1">
                <a:latin typeface="Garamond" panose="02020404030301010803" pitchFamily="18" charset="0"/>
              </a:defRPr>
            </a:lvl3pPr>
            <a:lvl4pPr marL="1371600" indent="0" algn="l">
              <a:buNone/>
              <a:defRPr b="1">
                <a:latin typeface="Garamond" panose="02020404030301010803" pitchFamily="18" charset="0"/>
              </a:defRPr>
            </a:lvl4pPr>
            <a:lvl5pPr marL="1828800" indent="0" algn="l">
              <a:buNone/>
              <a:defRPr b="1">
                <a:latin typeface="Garamond" panose="02020404030301010803" pitchFamily="18" charset="0"/>
              </a:defRPr>
            </a:lvl5pPr>
          </a:lstStyle>
          <a:p>
            <a:pPr lvl="0"/>
            <a:r>
              <a:rPr lang="nb-NO"/>
              <a:t>Underoverskrift</a:t>
            </a:r>
          </a:p>
        </p:txBody>
      </p:sp>
      <p:sp>
        <p:nvSpPr>
          <p:cNvPr id="11" name="Plassholder for tekst 2">
            <a:extLst>
              <a:ext uri="{FF2B5EF4-FFF2-40B4-BE49-F238E27FC236}">
                <a16:creationId xmlns:a16="http://schemas.microsoft.com/office/drawing/2014/main" id="{71D080E6-88D4-5548-B7A9-75DE289615EE}"/>
              </a:ext>
            </a:extLst>
          </p:cNvPr>
          <p:cNvSpPr>
            <a:spLocks noGrp="1"/>
          </p:cNvSpPr>
          <p:nvPr>
            <p:ph type="body" sz="quarter" idx="16"/>
          </p:nvPr>
        </p:nvSpPr>
        <p:spPr>
          <a:xfrm>
            <a:off x="8312150" y="5281613"/>
            <a:ext cx="3267940" cy="1325563"/>
          </a:xfrm>
        </p:spPr>
        <p:txBody>
          <a:bodyPr anchor="ctr">
            <a:noAutofit/>
          </a:bodyPr>
          <a:lstStyle>
            <a:lvl1pPr marL="0" indent="0">
              <a:buNone/>
              <a:defRPr sz="2000" b="1">
                <a:solidFill>
                  <a:schemeClr val="tx1"/>
                </a:solidFill>
              </a:defRPr>
            </a:lvl1pPr>
            <a:lvl2pPr marL="457200" indent="0">
              <a:buNone/>
              <a:defRPr sz="2000" b="1">
                <a:solidFill>
                  <a:schemeClr val="tx1"/>
                </a:solidFill>
              </a:defRPr>
            </a:lvl2pPr>
            <a:lvl3pPr marL="914400" indent="0">
              <a:buNone/>
              <a:defRPr sz="2000" b="1">
                <a:solidFill>
                  <a:schemeClr val="tx1"/>
                </a:solidFill>
              </a:defRPr>
            </a:lvl3pPr>
            <a:lvl4pPr marL="1371600" indent="0">
              <a:buNone/>
              <a:defRPr sz="2000" b="1">
                <a:solidFill>
                  <a:schemeClr val="tx1"/>
                </a:solidFill>
              </a:defRPr>
            </a:lvl4pPr>
            <a:lvl5pPr marL="1828800" indent="0">
              <a:buNone/>
              <a:defRPr sz="2000" b="1">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65675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ullfoto + boks høyre">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8C61D18-D510-5643-A01E-FE16223D4C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142607"/>
            <a:ext cx="12192000" cy="1715393"/>
          </a:xfrm>
          <a:prstGeom prst="rect">
            <a:avLst/>
          </a:prstGeom>
        </p:spPr>
      </p:pic>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7941"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innhold 7">
            <a:extLst>
              <a:ext uri="{FF2B5EF4-FFF2-40B4-BE49-F238E27FC236}">
                <a16:creationId xmlns:a16="http://schemas.microsoft.com/office/drawing/2014/main" id="{E8C572E6-DE0F-8440-ACD7-325DF8339EE8}"/>
              </a:ext>
            </a:extLst>
          </p:cNvPr>
          <p:cNvSpPr>
            <a:spLocks noGrp="1"/>
          </p:cNvSpPr>
          <p:nvPr>
            <p:ph sz="quarter" idx="15"/>
          </p:nvPr>
        </p:nvSpPr>
        <p:spPr>
          <a:xfrm>
            <a:off x="7041600" y="148156"/>
            <a:ext cx="4538491"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Tittel 1">
            <a:extLst>
              <a:ext uri="{FF2B5EF4-FFF2-40B4-BE49-F238E27FC236}">
                <a16:creationId xmlns:a16="http://schemas.microsoft.com/office/drawing/2014/main" id="{780B0D24-42BC-3242-8080-271C4F75590C}"/>
              </a:ext>
            </a:extLst>
          </p:cNvPr>
          <p:cNvSpPr>
            <a:spLocks noGrp="1"/>
          </p:cNvSpPr>
          <p:nvPr>
            <p:ph type="title"/>
          </p:nvPr>
        </p:nvSpPr>
        <p:spPr>
          <a:xfrm>
            <a:off x="611909" y="5281612"/>
            <a:ext cx="7582521" cy="1325563"/>
          </a:xfrm>
        </p:spPr>
        <p:txBody>
          <a:bodyPr anchor="ctr"/>
          <a:lstStyle>
            <a:lvl1pPr algn="l">
              <a:defRPr b="1" i="0" u="none">
                <a:solidFill>
                  <a:schemeClr val="bg1"/>
                </a:solidFill>
              </a:defRPr>
            </a:lvl1pPr>
          </a:lstStyle>
          <a:p>
            <a:r>
              <a:rPr lang="nb-NO"/>
              <a:t>Klikk for å redigere tittelstil</a:t>
            </a:r>
          </a:p>
        </p:txBody>
      </p:sp>
    </p:spTree>
    <p:extLst>
      <p:ext uri="{BB962C8B-B14F-4D97-AF65-F5344CB8AC3E}">
        <p14:creationId xmlns:p14="http://schemas.microsoft.com/office/powerpoint/2010/main" val="415709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foto + to bokser">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8C61D18-D510-5643-A01E-FE16223D4C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142607"/>
            <a:ext cx="12192000" cy="1715393"/>
          </a:xfrm>
          <a:prstGeom prst="rect">
            <a:avLst/>
          </a:prstGeom>
        </p:spPr>
      </p:pic>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innhold 7">
            <a:extLst>
              <a:ext uri="{FF2B5EF4-FFF2-40B4-BE49-F238E27FC236}">
                <a16:creationId xmlns:a16="http://schemas.microsoft.com/office/drawing/2014/main" id="{E8C572E6-DE0F-8440-ACD7-325DF8339EE8}"/>
              </a:ext>
            </a:extLst>
          </p:cNvPr>
          <p:cNvSpPr>
            <a:spLocks noGrp="1"/>
          </p:cNvSpPr>
          <p:nvPr>
            <p:ph sz="quarter" idx="15"/>
          </p:nvPr>
        </p:nvSpPr>
        <p:spPr>
          <a:xfrm>
            <a:off x="7041600" y="148156"/>
            <a:ext cx="4539645"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Tittel 1">
            <a:extLst>
              <a:ext uri="{FF2B5EF4-FFF2-40B4-BE49-F238E27FC236}">
                <a16:creationId xmlns:a16="http://schemas.microsoft.com/office/drawing/2014/main" id="{780B0D24-42BC-3242-8080-271C4F75590C}"/>
              </a:ext>
            </a:extLst>
          </p:cNvPr>
          <p:cNvSpPr>
            <a:spLocks noGrp="1"/>
          </p:cNvSpPr>
          <p:nvPr>
            <p:ph type="title"/>
          </p:nvPr>
        </p:nvSpPr>
        <p:spPr>
          <a:xfrm>
            <a:off x="610755" y="5281612"/>
            <a:ext cx="7583675" cy="1325563"/>
          </a:xfrm>
        </p:spPr>
        <p:txBody>
          <a:bodyPr anchor="ctr"/>
          <a:lstStyle>
            <a:lvl1pPr algn="l">
              <a:defRPr b="1" i="0" u="none">
                <a:solidFill>
                  <a:schemeClr val="bg1"/>
                </a:solidFill>
              </a:defRPr>
            </a:lvl1pPr>
          </a:lstStyle>
          <a:p>
            <a:r>
              <a:rPr lang="nb-NO"/>
              <a:t>Klikk for å redigere tittelstil</a:t>
            </a:r>
          </a:p>
        </p:txBody>
      </p:sp>
      <p:sp>
        <p:nvSpPr>
          <p:cNvPr id="10" name="Plassholder for innhold 7">
            <a:extLst>
              <a:ext uri="{FF2B5EF4-FFF2-40B4-BE49-F238E27FC236}">
                <a16:creationId xmlns:a16="http://schemas.microsoft.com/office/drawing/2014/main" id="{A40C95F9-39CE-AD46-8244-C9A40E7B1E57}"/>
              </a:ext>
            </a:extLst>
          </p:cNvPr>
          <p:cNvSpPr>
            <a:spLocks noGrp="1"/>
          </p:cNvSpPr>
          <p:nvPr>
            <p:ph sz="quarter" idx="16"/>
          </p:nvPr>
        </p:nvSpPr>
        <p:spPr>
          <a:xfrm>
            <a:off x="610755" y="148156"/>
            <a:ext cx="4755288"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62920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Kollasj - 3 bilder">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8C61D18-D510-5643-A01E-FE16223D4C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0755" y="5282076"/>
            <a:ext cx="7618845" cy="1325563"/>
          </a:xfrm>
        </p:spPr>
        <p:txBody>
          <a:bodyPr anchor="ctr"/>
          <a:lstStyle>
            <a:lvl1pPr algn="l">
              <a:defRPr b="1" i="0" u="none">
                <a:solidFill>
                  <a:schemeClr val="bg1"/>
                </a:solidFill>
              </a:defRPr>
            </a:lvl1pPr>
          </a:lstStyle>
          <a:p>
            <a:r>
              <a:rPr lang="nb-NO"/>
              <a:t>Klikk for å redigere tittelstil</a:t>
            </a:r>
          </a:p>
        </p:txBody>
      </p:sp>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bilde 2">
            <a:extLst>
              <a:ext uri="{FF2B5EF4-FFF2-40B4-BE49-F238E27FC236}">
                <a16:creationId xmlns:a16="http://schemas.microsoft.com/office/drawing/2014/main" id="{A46A01D0-101B-CB47-B584-635EE7E6FCBB}"/>
              </a:ext>
            </a:extLst>
          </p:cNvPr>
          <p:cNvSpPr>
            <a:spLocks noGrp="1"/>
          </p:cNvSpPr>
          <p:nvPr>
            <p:ph type="pic" sz="quarter" idx="14"/>
          </p:nvPr>
        </p:nvSpPr>
        <p:spPr>
          <a:xfrm>
            <a:off x="958338" y="250361"/>
            <a:ext cx="4680000" cy="4680000"/>
          </a:xfrm>
          <a:ln w="28575">
            <a:solidFill>
              <a:srgbClr val="FFFFFF"/>
            </a:solidFill>
          </a:ln>
        </p:spPr>
        <p:txBody>
          <a:bodyPr anchor="ctr"/>
          <a:lstStyle>
            <a:lvl1pPr marL="0" indent="0" algn="ctr">
              <a:buNone/>
              <a:defRPr/>
            </a:lvl1pPr>
          </a:lstStyle>
          <a:p>
            <a:r>
              <a:rPr lang="nb-NO"/>
              <a:t>Klikk på ikonet for å legge til et bilde</a:t>
            </a:r>
          </a:p>
        </p:txBody>
      </p:sp>
      <p:sp>
        <p:nvSpPr>
          <p:cNvPr id="8" name="Plassholder for bilde 2">
            <a:extLst>
              <a:ext uri="{FF2B5EF4-FFF2-40B4-BE49-F238E27FC236}">
                <a16:creationId xmlns:a16="http://schemas.microsoft.com/office/drawing/2014/main" id="{3D98D89C-013F-3940-984C-5C6E0D9B0DC0}"/>
              </a:ext>
            </a:extLst>
          </p:cNvPr>
          <p:cNvSpPr>
            <a:spLocks noGrp="1"/>
          </p:cNvSpPr>
          <p:nvPr>
            <p:ph type="pic" sz="quarter" idx="15"/>
          </p:nvPr>
        </p:nvSpPr>
        <p:spPr>
          <a:xfrm>
            <a:off x="6553662" y="250361"/>
            <a:ext cx="4680000" cy="4680000"/>
          </a:xfrm>
          <a:ln w="28575">
            <a:solidFill>
              <a:srgbClr val="FFFFFF"/>
            </a:solidFill>
          </a:ln>
        </p:spPr>
        <p:txBody>
          <a:bodyPr anchor="ctr"/>
          <a:lstStyle>
            <a:lvl1pPr marL="0" indent="0" algn="ctr">
              <a:buNone/>
              <a:defRPr/>
            </a:lvl1pPr>
          </a:lstStyle>
          <a:p>
            <a:r>
              <a:rPr lang="nb-NO"/>
              <a:t>Klikk på ikonet for å legge til et bilde</a:t>
            </a:r>
          </a:p>
        </p:txBody>
      </p:sp>
    </p:spTree>
    <p:extLst>
      <p:ext uri="{BB962C8B-B14F-4D97-AF65-F5344CB8AC3E}">
        <p14:creationId xmlns:p14="http://schemas.microsoft.com/office/powerpoint/2010/main" val="166170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ollasj - tre bilder">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8C61D18-D510-5643-A01E-FE16223D4C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0755" y="5282076"/>
            <a:ext cx="7618845" cy="1325563"/>
          </a:xfrm>
        </p:spPr>
        <p:txBody>
          <a:bodyPr anchor="ctr"/>
          <a:lstStyle>
            <a:lvl1pPr algn="l">
              <a:defRPr b="1" i="0" u="none">
                <a:solidFill>
                  <a:schemeClr val="bg1"/>
                </a:solidFill>
              </a:defRPr>
            </a:lvl1pPr>
          </a:lstStyle>
          <a:p>
            <a:r>
              <a:rPr lang="nb-NO"/>
              <a:t>Klikk for å redigere tittelstil</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bilde 2">
            <a:extLst>
              <a:ext uri="{FF2B5EF4-FFF2-40B4-BE49-F238E27FC236}">
                <a16:creationId xmlns:a16="http://schemas.microsoft.com/office/drawing/2014/main" id="{9CDFE2B2-8ED3-A54E-9B9B-FC6FD3FAA6FC}"/>
              </a:ext>
            </a:extLst>
          </p:cNvPr>
          <p:cNvSpPr>
            <a:spLocks noGrp="1"/>
          </p:cNvSpPr>
          <p:nvPr>
            <p:ph type="pic" sz="quarter" idx="15"/>
          </p:nvPr>
        </p:nvSpPr>
        <p:spPr>
          <a:xfrm>
            <a:off x="1" y="0"/>
            <a:ext cx="3960000" cy="5158727"/>
          </a:xfrm>
        </p:spPr>
        <p:txBody>
          <a:bodyPr anchor="ctr"/>
          <a:lstStyle>
            <a:lvl1pPr marL="0" indent="0" algn="ctr">
              <a:buNone/>
              <a:defRPr/>
            </a:lvl1pPr>
          </a:lstStyle>
          <a:p>
            <a:r>
              <a:rPr lang="nb-NO"/>
              <a:t>Klikk på ikonet for å legge til et bilde</a:t>
            </a:r>
          </a:p>
        </p:txBody>
      </p:sp>
      <p:sp>
        <p:nvSpPr>
          <p:cNvPr id="9" name="Plassholder for bilde 2">
            <a:extLst>
              <a:ext uri="{FF2B5EF4-FFF2-40B4-BE49-F238E27FC236}">
                <a16:creationId xmlns:a16="http://schemas.microsoft.com/office/drawing/2014/main" id="{84BA3BFE-4701-EA4B-BE36-214CB654A46E}"/>
              </a:ext>
            </a:extLst>
          </p:cNvPr>
          <p:cNvSpPr>
            <a:spLocks noGrp="1"/>
          </p:cNvSpPr>
          <p:nvPr>
            <p:ph type="pic" sz="quarter" idx="16"/>
          </p:nvPr>
        </p:nvSpPr>
        <p:spPr>
          <a:xfrm>
            <a:off x="3960001" y="0"/>
            <a:ext cx="4267199" cy="5158727"/>
          </a:xfrm>
        </p:spPr>
        <p:txBody>
          <a:bodyPr anchor="ctr"/>
          <a:lstStyle>
            <a:lvl1pPr marL="0" indent="0" algn="ctr">
              <a:buNone/>
              <a:defRPr/>
            </a:lvl1pPr>
          </a:lstStyle>
          <a:p>
            <a:r>
              <a:rPr lang="nb-NO"/>
              <a:t>Klikk på ikonet for å legge til et bilde</a:t>
            </a:r>
          </a:p>
        </p:txBody>
      </p:sp>
      <p:sp>
        <p:nvSpPr>
          <p:cNvPr id="10" name="Plassholder for bilde 2">
            <a:extLst>
              <a:ext uri="{FF2B5EF4-FFF2-40B4-BE49-F238E27FC236}">
                <a16:creationId xmlns:a16="http://schemas.microsoft.com/office/drawing/2014/main" id="{560717D8-F303-1E44-BFAD-B7D3EE343F87}"/>
              </a:ext>
            </a:extLst>
          </p:cNvPr>
          <p:cNvSpPr>
            <a:spLocks noGrp="1"/>
          </p:cNvSpPr>
          <p:nvPr>
            <p:ph type="pic" sz="quarter" idx="17"/>
          </p:nvPr>
        </p:nvSpPr>
        <p:spPr>
          <a:xfrm>
            <a:off x="8229600" y="0"/>
            <a:ext cx="3960000" cy="5158727"/>
          </a:xfrm>
        </p:spPr>
        <p:txBody>
          <a:bodyPr anchor="ctr"/>
          <a:lstStyle>
            <a:lvl1pPr marL="0" indent="0" algn="ctr">
              <a:buNone/>
              <a:defRPr/>
            </a:lvl1pPr>
          </a:lstStyle>
          <a:p>
            <a:r>
              <a:rPr lang="nb-NO"/>
              <a:t>Klikk på ikonet for å legge til et bilde</a:t>
            </a:r>
          </a:p>
        </p:txBody>
      </p:sp>
    </p:spTree>
    <p:extLst>
      <p:ext uri="{BB962C8B-B14F-4D97-AF65-F5344CB8AC3E}">
        <p14:creationId xmlns:p14="http://schemas.microsoft.com/office/powerpoint/2010/main" val="62940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ullfoto - uten tittel">
    <p:spTree>
      <p:nvGrpSpPr>
        <p:cNvPr id="1" name=""/>
        <p:cNvGrpSpPr/>
        <p:nvPr/>
      </p:nvGrpSpPr>
      <p:grpSpPr>
        <a:xfrm>
          <a:off x="0" y="0"/>
          <a:ext cx="0" cy="0"/>
          <a:chOff x="0" y="0"/>
          <a:chExt cx="0" cy="0"/>
        </a:xfrm>
      </p:grpSpPr>
      <p:sp>
        <p:nvSpPr>
          <p:cNvPr id="6" name="Plassholder for bilde 5"/>
          <p:cNvSpPr>
            <a:spLocks noGrp="1"/>
          </p:cNvSpPr>
          <p:nvPr>
            <p:ph type="pic" sz="quarter" idx="10"/>
          </p:nvPr>
        </p:nvSpPr>
        <p:spPr>
          <a:xfrm>
            <a:off x="0" y="0"/>
            <a:ext cx="12192000" cy="6858000"/>
          </a:xfrm>
          <a:prstGeom prst="rect">
            <a:avLst/>
          </a:prstGeom>
        </p:spPr>
        <p:txBody>
          <a:bodyPr anchor="ctr"/>
          <a:lstStyle>
            <a:lvl1pPr marL="0" indent="0" algn="ctr">
              <a:buNone/>
              <a:defRPr>
                <a:solidFill>
                  <a:schemeClr val="tx1"/>
                </a:solidFill>
                <a:latin typeface="Arial" charset="0"/>
                <a:ea typeface="Arial" charset="0"/>
                <a:cs typeface="Arial" charset="0"/>
              </a:defRPr>
            </a:lvl1pPr>
          </a:lstStyle>
          <a:p>
            <a:r>
              <a:rPr lang="nb-NO"/>
              <a:t>Klikk på ikonet for å legge til et bilde</a:t>
            </a:r>
          </a:p>
        </p:txBody>
      </p:sp>
    </p:spTree>
    <p:extLst>
      <p:ext uri="{BB962C8B-B14F-4D97-AF65-F5344CB8AC3E}">
        <p14:creationId xmlns:p14="http://schemas.microsoft.com/office/powerpoint/2010/main" val="339147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Forside uten bilde">
    <p:spTree>
      <p:nvGrpSpPr>
        <p:cNvPr id="1" name=""/>
        <p:cNvGrpSpPr/>
        <p:nvPr/>
      </p:nvGrpSpPr>
      <p:grpSpPr>
        <a:xfrm>
          <a:off x="0" y="0"/>
          <a:ext cx="0" cy="0"/>
          <a:chOff x="0" y="0"/>
          <a:chExt cx="0" cy="0"/>
        </a:xfrm>
      </p:grpSpPr>
      <p:pic>
        <p:nvPicPr>
          <p:cNvPr id="5" name="Bilde 4" descr="Et bilde som inneholder skater, fisk&#10;&#10;Automatisk generert beskrivelse">
            <a:extLst>
              <a:ext uri="{FF2B5EF4-FFF2-40B4-BE49-F238E27FC236}">
                <a16:creationId xmlns:a16="http://schemas.microsoft.com/office/drawing/2014/main" id="{072EF907-C420-A04F-B43B-C1F0F219F12D}"/>
              </a:ext>
            </a:extLst>
          </p:cNvPr>
          <p:cNvPicPr>
            <a:picLocks noChangeAspect="1"/>
          </p:cNvPicPr>
          <p:nvPr userDrawn="1"/>
        </p:nvPicPr>
        <p:blipFill>
          <a:blip r:embed="rId2"/>
          <a:stretch>
            <a:fillRect/>
          </a:stretch>
        </p:blipFill>
        <p:spPr>
          <a:xfrm>
            <a:off x="3175" y="0"/>
            <a:ext cx="12185650" cy="6858000"/>
          </a:xfrm>
          <a:prstGeom prst="rect">
            <a:avLst/>
          </a:prstGeom>
        </p:spPr>
      </p:pic>
      <p:sp>
        <p:nvSpPr>
          <p:cNvPr id="2" name="Tittel 1"/>
          <p:cNvSpPr>
            <a:spLocks noGrp="1"/>
          </p:cNvSpPr>
          <p:nvPr>
            <p:ph type="title"/>
          </p:nvPr>
        </p:nvSpPr>
        <p:spPr>
          <a:xfrm>
            <a:off x="3082540" y="666350"/>
            <a:ext cx="8624552" cy="2852737"/>
          </a:xfrm>
        </p:spPr>
        <p:txBody>
          <a:bodyPr anchor="b">
            <a:normAutofit/>
          </a:bodyPr>
          <a:lstStyle>
            <a:lvl1pPr algn="l">
              <a:defRPr sz="4800">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3077625" y="3676403"/>
            <a:ext cx="8624552" cy="1500187"/>
          </a:xfrm>
          <a:prstGeom prst="rect">
            <a:avLst/>
          </a:prstGeom>
        </p:spPr>
        <p:txBody>
          <a:bodyPr/>
          <a:lstStyle>
            <a:lvl1pPr marL="0" indent="0" algn="l">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9" name="Bilde 8">
            <a:extLst>
              <a:ext uri="{FF2B5EF4-FFF2-40B4-BE49-F238E27FC236}">
                <a16:creationId xmlns:a16="http://schemas.microsoft.com/office/drawing/2014/main" id="{F158AE7E-0426-C441-9215-1E53517AC8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69945" y="2818171"/>
            <a:ext cx="1057618" cy="1221655"/>
          </a:xfrm>
          <a:prstGeom prst="rect">
            <a:avLst/>
          </a:prstGeom>
        </p:spPr>
      </p:pic>
    </p:spTree>
    <p:extLst>
      <p:ext uri="{BB962C8B-B14F-4D97-AF65-F5344CB8AC3E}">
        <p14:creationId xmlns:p14="http://schemas.microsoft.com/office/powerpoint/2010/main" val="257410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rside med bilde">
    <p:bg>
      <p:bgPr>
        <a:solidFill>
          <a:schemeClr val="bg1">
            <a:alpha val="89000"/>
          </a:schemeClr>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99B95BCC-EE81-9244-8170-B553D8E0D149}"/>
              </a:ext>
            </a:extLst>
          </p:cNvPr>
          <p:cNvPicPr>
            <a:picLocks noChangeAspect="1"/>
          </p:cNvPicPr>
          <p:nvPr userDrawn="1"/>
        </p:nvPicPr>
        <p:blipFill>
          <a:blip r:embed="rId2"/>
          <a:stretch>
            <a:fillRect/>
          </a:stretch>
        </p:blipFill>
        <p:spPr>
          <a:xfrm>
            <a:off x="-6350" y="4555879"/>
            <a:ext cx="12544552" cy="2353329"/>
          </a:xfrm>
          <a:prstGeom prst="rect">
            <a:avLst/>
          </a:prstGeom>
        </p:spPr>
      </p:pic>
      <p:sp>
        <p:nvSpPr>
          <p:cNvPr id="5" name="Plassholder for bilde 10">
            <a:extLst>
              <a:ext uri="{FF2B5EF4-FFF2-40B4-BE49-F238E27FC236}">
                <a16:creationId xmlns:a16="http://schemas.microsoft.com/office/drawing/2014/main" id="{C614174E-402A-DB47-A74E-4757B073F337}"/>
              </a:ext>
            </a:extLst>
          </p:cNvPr>
          <p:cNvSpPr>
            <a:spLocks noGrp="1"/>
          </p:cNvSpPr>
          <p:nvPr>
            <p:ph type="pic" sz="quarter" idx="10"/>
          </p:nvPr>
        </p:nvSpPr>
        <p:spPr>
          <a:xfrm>
            <a:off x="0" y="-45413"/>
            <a:ext cx="12192000" cy="4601292"/>
          </a:xfrm>
          <a:prstGeom prst="rect">
            <a:avLst/>
          </a:prstGeom>
        </p:spPr>
        <p:txBody>
          <a:bodyPr anchor="ctr"/>
          <a:lstStyle>
            <a:lvl1pPr marL="0" indent="0" algn="ctr">
              <a:buNone/>
              <a:defRPr b="0">
                <a:latin typeface="Arial" charset="0"/>
                <a:ea typeface="Arial" charset="0"/>
                <a:cs typeface="Arial" charset="0"/>
              </a:defRPr>
            </a:lvl1pPr>
          </a:lstStyle>
          <a:p>
            <a:r>
              <a:rPr lang="nb-NO"/>
              <a:t>Klikk på ikonet for å legge til et bilde</a:t>
            </a:r>
          </a:p>
        </p:txBody>
      </p:sp>
      <p:sp>
        <p:nvSpPr>
          <p:cNvPr id="2" name="Tittel 1"/>
          <p:cNvSpPr>
            <a:spLocks noGrp="1"/>
          </p:cNvSpPr>
          <p:nvPr>
            <p:ph type="ctrTitle"/>
          </p:nvPr>
        </p:nvSpPr>
        <p:spPr>
          <a:xfrm>
            <a:off x="618259" y="4825892"/>
            <a:ext cx="10035927" cy="939721"/>
          </a:xfrm>
        </p:spPr>
        <p:txBody>
          <a:bodyPr anchor="b">
            <a:normAutofit/>
          </a:bodyPr>
          <a:lstStyle>
            <a:lvl1pPr algn="l">
              <a:defRPr sz="4000">
                <a:solidFill>
                  <a:schemeClr val="bg1"/>
                </a:solidFill>
              </a:defRPr>
            </a:lvl1pPr>
          </a:lstStyle>
          <a:p>
            <a:r>
              <a:rPr lang="nb-NO"/>
              <a:t>Klikk for å redigere tittelstil</a:t>
            </a:r>
          </a:p>
        </p:txBody>
      </p:sp>
      <p:sp>
        <p:nvSpPr>
          <p:cNvPr id="6" name="Undertittel 2">
            <a:extLst>
              <a:ext uri="{FF2B5EF4-FFF2-40B4-BE49-F238E27FC236}">
                <a16:creationId xmlns:a16="http://schemas.microsoft.com/office/drawing/2014/main" id="{09795B0A-6A01-D743-9AFA-ADAA8FABBDFE}"/>
              </a:ext>
            </a:extLst>
          </p:cNvPr>
          <p:cNvSpPr>
            <a:spLocks noGrp="1"/>
          </p:cNvSpPr>
          <p:nvPr>
            <p:ph type="subTitle" idx="1"/>
          </p:nvPr>
        </p:nvSpPr>
        <p:spPr>
          <a:xfrm>
            <a:off x="618259" y="5938039"/>
            <a:ext cx="10035926" cy="568483"/>
          </a:xfrm>
          <a:prstGeom prst="rect">
            <a:avLst/>
          </a:prstGeom>
        </p:spPr>
        <p:txBody>
          <a:bodyPr anchor="ctr">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22" name="Bilde 21">
            <a:extLst>
              <a:ext uri="{FF2B5EF4-FFF2-40B4-BE49-F238E27FC236}">
                <a16:creationId xmlns:a16="http://schemas.microsoft.com/office/drawing/2014/main" id="{BEBEDF67-E825-C24D-AFD2-79D6A6D3298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74240" y="4858416"/>
            <a:ext cx="5211410" cy="1999584"/>
          </a:xfrm>
          <a:prstGeom prst="rect">
            <a:avLst/>
          </a:prstGeom>
        </p:spPr>
      </p:pic>
      <p:pic>
        <p:nvPicPr>
          <p:cNvPr id="23" name="Bilde 22">
            <a:extLst>
              <a:ext uri="{FF2B5EF4-FFF2-40B4-BE49-F238E27FC236}">
                <a16:creationId xmlns:a16="http://schemas.microsoft.com/office/drawing/2014/main" id="{2C0E83AA-28A7-BA4B-B8EF-9AD9C20EF0A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32245" y="5126671"/>
            <a:ext cx="991782" cy="1145609"/>
          </a:xfrm>
          <a:prstGeom prst="rect">
            <a:avLst/>
          </a:prstGeom>
        </p:spPr>
      </p:pic>
    </p:spTree>
    <p:extLst>
      <p:ext uri="{BB962C8B-B14F-4D97-AF65-F5344CB8AC3E}">
        <p14:creationId xmlns:p14="http://schemas.microsoft.com/office/powerpoint/2010/main" val="10144539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nhold - en del ">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286341F9-62EB-C441-9275-219C917A293C}"/>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611910" y="456174"/>
            <a:ext cx="10968180" cy="4351338"/>
          </a:xfrm>
          <a:prstGeom prst="rect">
            <a:avLst/>
          </a:prstGeom>
        </p:spPr>
        <p:txBody>
          <a:bodyPr anchor="t"/>
          <a:lstStyle>
            <a:lvl1pPr algn="l">
              <a:defRPr/>
            </a:lvl1pPr>
            <a:lvl2pPr algn="l">
              <a:defRPr/>
            </a:lvl2pPr>
            <a:lvl3pPr algn="l">
              <a:defRPr/>
            </a:lvl3pPr>
            <a:lvl4pPr algn="l">
              <a:defRPr/>
            </a:lvl4pPr>
            <a:lvl5pPr algn="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9" y="5282076"/>
            <a:ext cx="7570799" cy="1325563"/>
          </a:xfrm>
        </p:spPr>
        <p:txBody>
          <a:bodyPr/>
          <a:lstStyle>
            <a:lvl1pPr algn="l">
              <a:defRPr b="1" i="0" u="none">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59D1187E-93A5-8244-B650-E43242DDC4B0}"/>
              </a:ext>
            </a:extLst>
          </p:cNvPr>
          <p:cNvSpPr>
            <a:spLocks noGrp="1"/>
          </p:cNvSpPr>
          <p:nvPr>
            <p:ph type="body" sz="quarter" idx="13"/>
          </p:nvPr>
        </p:nvSpPr>
        <p:spPr>
          <a:xfrm>
            <a:off x="8312150" y="5281613"/>
            <a:ext cx="3267940"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77671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nnhold - to deler">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23BE4FB-FE76-6F40-B850-6768E4A806C4}"/>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611910" y="250361"/>
            <a:ext cx="5326248" cy="4557151"/>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9" y="5282076"/>
            <a:ext cx="7700241" cy="1325563"/>
          </a:xfrm>
        </p:spPr>
        <p:txBody>
          <a:bodyPr/>
          <a:lstStyle>
            <a:lvl1pPr algn="l">
              <a:defRPr b="1" i="0" u="none">
                <a:solidFill>
                  <a:schemeClr val="bg1"/>
                </a:solidFill>
              </a:defRPr>
            </a:lvl1pPr>
          </a:lstStyle>
          <a:p>
            <a:r>
              <a:rPr lang="nb-NO"/>
              <a:t>Klikk for å redigere tittelstil</a:t>
            </a:r>
          </a:p>
        </p:txBody>
      </p:sp>
      <p:sp>
        <p:nvSpPr>
          <p:cNvPr id="6" name="Plassholder for innhold 5">
            <a:extLst>
              <a:ext uri="{FF2B5EF4-FFF2-40B4-BE49-F238E27FC236}">
                <a16:creationId xmlns:a16="http://schemas.microsoft.com/office/drawing/2014/main" id="{97E0FF26-EB9F-BB49-AF6F-3CA522C4D5DD}"/>
              </a:ext>
            </a:extLst>
          </p:cNvPr>
          <p:cNvSpPr>
            <a:spLocks noGrp="1"/>
          </p:cNvSpPr>
          <p:nvPr>
            <p:ph sz="quarter" idx="13"/>
          </p:nvPr>
        </p:nvSpPr>
        <p:spPr>
          <a:xfrm>
            <a:off x="6253844" y="250361"/>
            <a:ext cx="5295504" cy="4557151"/>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tekst 2">
            <a:extLst>
              <a:ext uri="{FF2B5EF4-FFF2-40B4-BE49-F238E27FC236}">
                <a16:creationId xmlns:a16="http://schemas.microsoft.com/office/drawing/2014/main" id="{FCE7308A-F0A0-9649-86CD-1BD799F48858}"/>
              </a:ext>
            </a:extLst>
          </p:cNvPr>
          <p:cNvSpPr>
            <a:spLocks noGrp="1"/>
          </p:cNvSpPr>
          <p:nvPr>
            <p:ph type="body" sz="quarter" idx="14"/>
          </p:nvPr>
        </p:nvSpPr>
        <p:spPr>
          <a:xfrm>
            <a:off x="8312150" y="5281613"/>
            <a:ext cx="3267940"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87125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nhold - to deler med overskrift">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0B54B7B5-824D-0C45-B7D8-11AD5264C6EA}"/>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611909" y="702129"/>
            <a:ext cx="5326248" cy="4105383"/>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8" y="5282076"/>
            <a:ext cx="7700242" cy="1325563"/>
          </a:xfrm>
        </p:spPr>
        <p:txBody>
          <a:bodyPr/>
          <a:lstStyle>
            <a:lvl1pPr algn="l">
              <a:defRPr b="1" i="0" u="none">
                <a:solidFill>
                  <a:schemeClr val="bg1"/>
                </a:solidFill>
              </a:defRPr>
            </a:lvl1pPr>
          </a:lstStyle>
          <a:p>
            <a:r>
              <a:rPr lang="nb-NO"/>
              <a:t>Klikk for å redigere tittelstil</a:t>
            </a:r>
          </a:p>
        </p:txBody>
      </p:sp>
      <p:sp>
        <p:nvSpPr>
          <p:cNvPr id="6" name="Plassholder for innhold 5">
            <a:extLst>
              <a:ext uri="{FF2B5EF4-FFF2-40B4-BE49-F238E27FC236}">
                <a16:creationId xmlns:a16="http://schemas.microsoft.com/office/drawing/2014/main" id="{97E0FF26-EB9F-BB49-AF6F-3CA522C4D5DD}"/>
              </a:ext>
            </a:extLst>
          </p:cNvPr>
          <p:cNvSpPr>
            <a:spLocks noGrp="1"/>
          </p:cNvSpPr>
          <p:nvPr>
            <p:ph sz="quarter" idx="13"/>
          </p:nvPr>
        </p:nvSpPr>
        <p:spPr>
          <a:xfrm>
            <a:off x="6253844" y="702129"/>
            <a:ext cx="5326247" cy="4105383"/>
          </a:xfrm>
          <a:prstGeom prst="rect">
            <a:avLst/>
          </a:prstGeom>
        </p:spPr>
        <p:txBody>
          <a:bodyPr anchor="t"/>
          <a:lstStyle>
            <a:lvl1pPr algn="l">
              <a:lnSpc>
                <a:spcPct val="100000"/>
              </a:lnSpc>
              <a:defRPr/>
            </a:lvl1pPr>
            <a:lvl2pPr algn="l">
              <a:lnSpc>
                <a:spcPct val="100000"/>
              </a:lnSpc>
              <a:defRPr/>
            </a:lvl2pPr>
            <a:lvl3pPr algn="l">
              <a:lnSpc>
                <a:spcPct val="100000"/>
              </a:lnSpc>
              <a:defRPr/>
            </a:lvl3pPr>
            <a:lvl4pPr algn="l">
              <a:lnSpc>
                <a:spcPct val="100000"/>
              </a:lnSpc>
              <a:defRPr/>
            </a:lvl4pPr>
            <a:lvl5pPr algn="l">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innhold 5">
            <a:extLst>
              <a:ext uri="{FF2B5EF4-FFF2-40B4-BE49-F238E27FC236}">
                <a16:creationId xmlns:a16="http://schemas.microsoft.com/office/drawing/2014/main" id="{3ECAA677-1178-2A4C-997D-F45DE249E1AC}"/>
              </a:ext>
            </a:extLst>
          </p:cNvPr>
          <p:cNvSpPr>
            <a:spLocks noGrp="1"/>
          </p:cNvSpPr>
          <p:nvPr>
            <p:ph sz="quarter" idx="14" hasCustomPrompt="1"/>
          </p:nvPr>
        </p:nvSpPr>
        <p:spPr>
          <a:xfrm>
            <a:off x="611908" y="119745"/>
            <a:ext cx="5326247" cy="332024"/>
          </a:xfrm>
          <a:prstGeom prst="rect">
            <a:avLst/>
          </a:prstGeom>
        </p:spPr>
        <p:txBody>
          <a:bodyPr anchor="t"/>
          <a:lstStyle>
            <a:lvl1pPr marL="0" indent="0" algn="l">
              <a:buNone/>
              <a:defRPr b="1">
                <a:latin typeface="Garamond" panose="02020404030301010803" pitchFamily="18" charset="0"/>
              </a:defRPr>
            </a:lvl1pPr>
            <a:lvl2pPr marL="457200" indent="0" algn="l">
              <a:buNone/>
              <a:defRPr b="1">
                <a:latin typeface="Garamond" panose="02020404030301010803" pitchFamily="18" charset="0"/>
              </a:defRPr>
            </a:lvl2pPr>
            <a:lvl3pPr marL="914400" indent="0" algn="l">
              <a:buNone/>
              <a:defRPr b="1">
                <a:latin typeface="Garamond" panose="02020404030301010803" pitchFamily="18" charset="0"/>
              </a:defRPr>
            </a:lvl3pPr>
            <a:lvl4pPr marL="1371600" indent="0" algn="l">
              <a:buNone/>
              <a:defRPr b="1">
                <a:latin typeface="Garamond" panose="02020404030301010803" pitchFamily="18" charset="0"/>
              </a:defRPr>
            </a:lvl4pPr>
            <a:lvl5pPr marL="1828800" indent="0" algn="l">
              <a:buNone/>
              <a:defRPr b="1">
                <a:latin typeface="Garamond" panose="02020404030301010803" pitchFamily="18" charset="0"/>
              </a:defRPr>
            </a:lvl5pPr>
          </a:lstStyle>
          <a:p>
            <a:pPr lvl="0"/>
            <a:r>
              <a:rPr lang="nb-NO"/>
              <a:t>Underoverskrift</a:t>
            </a:r>
          </a:p>
        </p:txBody>
      </p:sp>
      <p:sp>
        <p:nvSpPr>
          <p:cNvPr id="8" name="Plassholder for innhold 5">
            <a:extLst>
              <a:ext uri="{FF2B5EF4-FFF2-40B4-BE49-F238E27FC236}">
                <a16:creationId xmlns:a16="http://schemas.microsoft.com/office/drawing/2014/main" id="{671EFCEF-9582-7745-9099-3EA80D8BC431}"/>
              </a:ext>
            </a:extLst>
          </p:cNvPr>
          <p:cNvSpPr>
            <a:spLocks noGrp="1"/>
          </p:cNvSpPr>
          <p:nvPr>
            <p:ph sz="quarter" idx="15" hasCustomPrompt="1"/>
          </p:nvPr>
        </p:nvSpPr>
        <p:spPr>
          <a:xfrm>
            <a:off x="6253843" y="112590"/>
            <a:ext cx="5326247" cy="332024"/>
          </a:xfrm>
          <a:prstGeom prst="rect">
            <a:avLst/>
          </a:prstGeom>
        </p:spPr>
        <p:txBody>
          <a:bodyPr anchor="t"/>
          <a:lstStyle>
            <a:lvl1pPr marL="0" indent="0" algn="l">
              <a:buNone/>
              <a:defRPr b="1">
                <a:latin typeface="Garamond" panose="02020404030301010803" pitchFamily="18" charset="0"/>
              </a:defRPr>
            </a:lvl1pPr>
            <a:lvl2pPr marL="457200" indent="0" algn="l">
              <a:buNone/>
              <a:defRPr b="1">
                <a:latin typeface="Garamond" panose="02020404030301010803" pitchFamily="18" charset="0"/>
              </a:defRPr>
            </a:lvl2pPr>
            <a:lvl3pPr marL="914400" indent="0" algn="l">
              <a:buNone/>
              <a:defRPr b="1">
                <a:latin typeface="Garamond" panose="02020404030301010803" pitchFamily="18" charset="0"/>
              </a:defRPr>
            </a:lvl3pPr>
            <a:lvl4pPr marL="1371600" indent="0" algn="l">
              <a:buNone/>
              <a:defRPr b="1">
                <a:latin typeface="Garamond" panose="02020404030301010803" pitchFamily="18" charset="0"/>
              </a:defRPr>
            </a:lvl4pPr>
            <a:lvl5pPr marL="1828800" indent="0" algn="l">
              <a:buNone/>
              <a:defRPr b="1">
                <a:latin typeface="Garamond" panose="02020404030301010803" pitchFamily="18" charset="0"/>
              </a:defRPr>
            </a:lvl5pPr>
          </a:lstStyle>
          <a:p>
            <a:pPr lvl="0"/>
            <a:r>
              <a:rPr lang="nb-NO"/>
              <a:t>Underoverskrift</a:t>
            </a:r>
          </a:p>
        </p:txBody>
      </p:sp>
      <p:sp>
        <p:nvSpPr>
          <p:cNvPr id="11" name="Plassholder for tekst 2">
            <a:extLst>
              <a:ext uri="{FF2B5EF4-FFF2-40B4-BE49-F238E27FC236}">
                <a16:creationId xmlns:a16="http://schemas.microsoft.com/office/drawing/2014/main" id="{71D080E6-88D4-5548-B7A9-75DE289615EE}"/>
              </a:ext>
            </a:extLst>
          </p:cNvPr>
          <p:cNvSpPr>
            <a:spLocks noGrp="1"/>
          </p:cNvSpPr>
          <p:nvPr>
            <p:ph type="body" sz="quarter" idx="16"/>
          </p:nvPr>
        </p:nvSpPr>
        <p:spPr>
          <a:xfrm>
            <a:off x="8312150" y="5281613"/>
            <a:ext cx="3267940"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24944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Hvileside / Kapittelinndeling">
    <p:spTree>
      <p:nvGrpSpPr>
        <p:cNvPr id="1" name=""/>
        <p:cNvGrpSpPr/>
        <p:nvPr/>
      </p:nvGrpSpPr>
      <p:grpSpPr>
        <a:xfrm>
          <a:off x="0" y="0"/>
          <a:ext cx="0" cy="0"/>
          <a:chOff x="0" y="0"/>
          <a:chExt cx="0" cy="0"/>
        </a:xfrm>
      </p:grpSpPr>
      <p:pic>
        <p:nvPicPr>
          <p:cNvPr id="10" name="Bilde 9" descr="Et bilde som inneholder skater, fisk&#10;&#10;Automatisk generert beskrivelse">
            <a:extLst>
              <a:ext uri="{FF2B5EF4-FFF2-40B4-BE49-F238E27FC236}">
                <a16:creationId xmlns:a16="http://schemas.microsoft.com/office/drawing/2014/main" id="{79468E5A-B89E-1A42-A9FB-F947FE4F595C}"/>
              </a:ext>
            </a:extLst>
          </p:cNvPr>
          <p:cNvPicPr>
            <a:picLocks noChangeAspect="1"/>
          </p:cNvPicPr>
          <p:nvPr userDrawn="1"/>
        </p:nvPicPr>
        <p:blipFill>
          <a:blip r:embed="rId2"/>
          <a:stretch>
            <a:fillRect/>
          </a:stretch>
        </p:blipFill>
        <p:spPr>
          <a:xfrm>
            <a:off x="3175" y="0"/>
            <a:ext cx="12185650" cy="6858000"/>
          </a:xfrm>
          <a:prstGeom prst="rect">
            <a:avLst/>
          </a:prstGeom>
        </p:spPr>
      </p:pic>
      <p:sp>
        <p:nvSpPr>
          <p:cNvPr id="2" name="Tittel 1"/>
          <p:cNvSpPr>
            <a:spLocks noGrp="1"/>
          </p:cNvSpPr>
          <p:nvPr>
            <p:ph type="title"/>
          </p:nvPr>
        </p:nvSpPr>
        <p:spPr>
          <a:xfrm>
            <a:off x="824248" y="610932"/>
            <a:ext cx="10540437" cy="2852737"/>
          </a:xfrm>
        </p:spPr>
        <p:txBody>
          <a:bodyPr anchor="b">
            <a:normAutofit/>
          </a:bodyPr>
          <a:lstStyle>
            <a:lvl1pPr algn="ctr">
              <a:defRPr sz="4800">
                <a:solidFill>
                  <a:schemeClr val="tx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19334" y="3620985"/>
            <a:ext cx="10540436" cy="1500187"/>
          </a:xfrm>
          <a:prstGeom prst="rect">
            <a:avLst/>
          </a:prstGeo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9" name="Bilde 8">
            <a:extLst>
              <a:ext uri="{FF2B5EF4-FFF2-40B4-BE49-F238E27FC236}">
                <a16:creationId xmlns:a16="http://schemas.microsoft.com/office/drawing/2014/main" id="{F158AE7E-0426-C441-9215-1E53517AC8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60713" y="5844645"/>
            <a:ext cx="630256" cy="728009"/>
          </a:xfrm>
          <a:prstGeom prst="rect">
            <a:avLst/>
          </a:prstGeom>
        </p:spPr>
      </p:pic>
    </p:spTree>
    <p:extLst>
      <p:ext uri="{BB962C8B-B14F-4D97-AF65-F5344CB8AC3E}">
        <p14:creationId xmlns:p14="http://schemas.microsoft.com/office/powerpoint/2010/main" val="396330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Hvileside / Kapittelinndeling">
    <p:spTree>
      <p:nvGrpSpPr>
        <p:cNvPr id="1" name=""/>
        <p:cNvGrpSpPr/>
        <p:nvPr/>
      </p:nvGrpSpPr>
      <p:grpSpPr>
        <a:xfrm>
          <a:off x="0" y="0"/>
          <a:ext cx="0" cy="0"/>
          <a:chOff x="0" y="0"/>
          <a:chExt cx="0" cy="0"/>
        </a:xfrm>
      </p:grpSpPr>
      <p:pic>
        <p:nvPicPr>
          <p:cNvPr id="6" name="Bilde 5" descr="Et bilde som inneholder skater, fisk&#10;&#10;Automatisk generert beskrivelse">
            <a:extLst>
              <a:ext uri="{FF2B5EF4-FFF2-40B4-BE49-F238E27FC236}">
                <a16:creationId xmlns:a16="http://schemas.microsoft.com/office/drawing/2014/main" id="{1BCCCF64-5E40-4548-B965-3F576E8F232E}"/>
              </a:ext>
            </a:extLst>
          </p:cNvPr>
          <p:cNvPicPr>
            <a:picLocks noChangeAspect="1"/>
          </p:cNvPicPr>
          <p:nvPr userDrawn="1"/>
        </p:nvPicPr>
        <p:blipFill>
          <a:blip r:embed="rId2"/>
          <a:stretch>
            <a:fillRect/>
          </a:stretch>
        </p:blipFill>
        <p:spPr>
          <a:xfrm>
            <a:off x="3175" y="0"/>
            <a:ext cx="12185650" cy="6858000"/>
          </a:xfrm>
          <a:prstGeom prst="rect">
            <a:avLst/>
          </a:prstGeom>
        </p:spPr>
      </p:pic>
      <p:sp>
        <p:nvSpPr>
          <p:cNvPr id="2" name="Tittel 1"/>
          <p:cNvSpPr>
            <a:spLocks noGrp="1"/>
          </p:cNvSpPr>
          <p:nvPr>
            <p:ph type="title"/>
          </p:nvPr>
        </p:nvSpPr>
        <p:spPr>
          <a:xfrm>
            <a:off x="824248" y="610932"/>
            <a:ext cx="10540437" cy="2852737"/>
          </a:xfrm>
        </p:spPr>
        <p:txBody>
          <a:bodyPr anchor="b">
            <a:normAutofit/>
          </a:bodyPr>
          <a:lstStyle>
            <a:lvl1pPr algn="ctr">
              <a:defRPr sz="4800">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19334" y="3620985"/>
            <a:ext cx="10540436" cy="1500187"/>
          </a:xfrm>
          <a:prstGeom prst="rect">
            <a:avLst/>
          </a:prstGeo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9" name="Bilde 8">
            <a:extLst>
              <a:ext uri="{FF2B5EF4-FFF2-40B4-BE49-F238E27FC236}">
                <a16:creationId xmlns:a16="http://schemas.microsoft.com/office/drawing/2014/main" id="{F158AE7E-0426-C441-9215-1E53517AC8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60713" y="5844645"/>
            <a:ext cx="630256" cy="728009"/>
          </a:xfrm>
          <a:prstGeom prst="rect">
            <a:avLst/>
          </a:prstGeom>
        </p:spPr>
      </p:pic>
    </p:spTree>
    <p:extLst>
      <p:ext uri="{BB962C8B-B14F-4D97-AF65-F5344CB8AC3E}">
        <p14:creationId xmlns:p14="http://schemas.microsoft.com/office/powerpoint/2010/main" val="1429218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angtekster">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A52A419-19EA-8740-9BD8-4F336832B9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58000"/>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587829" y="391886"/>
            <a:ext cx="10972800" cy="5965393"/>
          </a:xfrm>
          <a:prstGeom prst="rect">
            <a:avLst/>
          </a:prstGeom>
        </p:spPr>
        <p:txBody>
          <a:bodyPr anchor="ctr">
            <a:normAutofit/>
          </a:bodyPr>
          <a:lstStyle>
            <a:lvl1pPr marL="0" indent="0" algn="ctr">
              <a:buNone/>
              <a:defRPr sz="4400" b="1"/>
            </a:lvl1pPr>
            <a:lvl2pPr marL="457200" indent="0" algn="ctr">
              <a:buNone/>
              <a:defRPr sz="4000" b="1"/>
            </a:lvl2pPr>
            <a:lvl3pPr marL="914400" indent="0" algn="ctr">
              <a:buNone/>
              <a:defRPr sz="3600" b="1"/>
            </a:lvl3pPr>
            <a:lvl4pPr marL="1371600" indent="0" algn="ctr">
              <a:buNone/>
              <a:defRPr sz="3200" b="1"/>
            </a:lvl4pPr>
            <a:lvl5pPr marL="1828800" indent="0" algn="ctr">
              <a:buNone/>
              <a:defRPr sz="3200" b="1"/>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87094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o deler - tittel høyre">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7600AC62-0D6D-8248-B685-96E212238F0C}"/>
              </a:ext>
            </a:extLst>
          </p:cNvPr>
          <p:cNvPicPr>
            <a:picLocks noChangeAspect="1"/>
          </p:cNvPicPr>
          <p:nvPr userDrawn="1"/>
        </p:nvPicPr>
        <p:blipFill>
          <a:blip r:embed="rId2"/>
          <a:stretch>
            <a:fillRect/>
          </a:stretch>
        </p:blipFill>
        <p:spPr>
          <a:xfrm>
            <a:off x="6096000" y="-1"/>
            <a:ext cx="6096000" cy="6858000"/>
          </a:xfrm>
          <a:prstGeom prst="rect">
            <a:avLst/>
          </a:prstGeom>
        </p:spPr>
      </p:pic>
      <p:sp>
        <p:nvSpPr>
          <p:cNvPr id="12" name="Plassholder for innhold 11">
            <a:extLst>
              <a:ext uri="{FF2B5EF4-FFF2-40B4-BE49-F238E27FC236}">
                <a16:creationId xmlns:a16="http://schemas.microsoft.com/office/drawing/2014/main" id="{70F5864F-4590-E64D-9469-488F7AD759D4}"/>
              </a:ext>
            </a:extLst>
          </p:cNvPr>
          <p:cNvSpPr>
            <a:spLocks noGrp="1"/>
          </p:cNvSpPr>
          <p:nvPr>
            <p:ph sz="quarter" idx="11"/>
          </p:nvPr>
        </p:nvSpPr>
        <p:spPr>
          <a:xfrm>
            <a:off x="629264" y="734786"/>
            <a:ext cx="4837471" cy="5482288"/>
          </a:xfrm>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3" name="Tittel 12">
            <a:extLst>
              <a:ext uri="{FF2B5EF4-FFF2-40B4-BE49-F238E27FC236}">
                <a16:creationId xmlns:a16="http://schemas.microsoft.com/office/drawing/2014/main" id="{E2B8D2F8-E096-4F45-9B84-2A0F66604477}"/>
              </a:ext>
            </a:extLst>
          </p:cNvPr>
          <p:cNvSpPr>
            <a:spLocks noGrp="1"/>
          </p:cNvSpPr>
          <p:nvPr>
            <p:ph type="title"/>
          </p:nvPr>
        </p:nvSpPr>
        <p:spPr>
          <a:xfrm>
            <a:off x="6369196" y="2766218"/>
            <a:ext cx="5549608" cy="1325563"/>
          </a:xfrm>
        </p:spPr>
        <p:txBody>
          <a:bodyPr>
            <a:noAutofit/>
          </a:bodyPr>
          <a:lstStyle>
            <a:lvl1pPr algn="ctr">
              <a:defRPr sz="5400">
                <a:solidFill>
                  <a:schemeClr val="bg1"/>
                </a:solidFill>
              </a:defRPr>
            </a:lvl1pPr>
          </a:lstStyle>
          <a:p>
            <a:r>
              <a:rPr lang="nb-NO"/>
              <a:t>Klikk for å redigere tittelstil</a:t>
            </a:r>
          </a:p>
        </p:txBody>
      </p:sp>
    </p:spTree>
    <p:extLst>
      <p:ext uri="{BB962C8B-B14F-4D97-AF65-F5344CB8AC3E}">
        <p14:creationId xmlns:p14="http://schemas.microsoft.com/office/powerpoint/2010/main" val="72512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o deler - tittel venstre">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188A6A6F-7176-5D40-9237-2B5FADB224A2}"/>
              </a:ext>
            </a:extLst>
          </p:cNvPr>
          <p:cNvPicPr>
            <a:picLocks noChangeAspect="1"/>
          </p:cNvPicPr>
          <p:nvPr userDrawn="1"/>
        </p:nvPicPr>
        <p:blipFill>
          <a:blip r:embed="rId2"/>
          <a:stretch>
            <a:fillRect/>
          </a:stretch>
        </p:blipFill>
        <p:spPr>
          <a:xfrm flipH="1">
            <a:off x="-10206" y="-1"/>
            <a:ext cx="6096000" cy="6858000"/>
          </a:xfrm>
          <a:prstGeom prst="rect">
            <a:avLst/>
          </a:prstGeom>
        </p:spPr>
      </p:pic>
      <p:sp>
        <p:nvSpPr>
          <p:cNvPr id="2" name="Rektangel 1">
            <a:extLst>
              <a:ext uri="{FF2B5EF4-FFF2-40B4-BE49-F238E27FC236}">
                <a16:creationId xmlns:a16="http://schemas.microsoft.com/office/drawing/2014/main" id="{D8193CB1-DB4F-A24E-B19C-F1442B11F3EA}"/>
              </a:ext>
            </a:extLst>
          </p:cNvPr>
          <p:cNvSpPr/>
          <p:nvPr userDrawn="1"/>
        </p:nvSpPr>
        <p:spPr>
          <a:xfrm>
            <a:off x="6980903" y="1635241"/>
            <a:ext cx="4581832" cy="458183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Plassholder for innhold 11">
            <a:extLst>
              <a:ext uri="{FF2B5EF4-FFF2-40B4-BE49-F238E27FC236}">
                <a16:creationId xmlns:a16="http://schemas.microsoft.com/office/drawing/2014/main" id="{70F5864F-4590-E64D-9469-488F7AD759D4}"/>
              </a:ext>
            </a:extLst>
          </p:cNvPr>
          <p:cNvSpPr>
            <a:spLocks noGrp="1"/>
          </p:cNvSpPr>
          <p:nvPr>
            <p:ph sz="quarter" idx="11"/>
          </p:nvPr>
        </p:nvSpPr>
        <p:spPr>
          <a:xfrm>
            <a:off x="6707707" y="734785"/>
            <a:ext cx="4837471" cy="5482288"/>
          </a:xfrm>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3" name="Tittel 12">
            <a:extLst>
              <a:ext uri="{FF2B5EF4-FFF2-40B4-BE49-F238E27FC236}">
                <a16:creationId xmlns:a16="http://schemas.microsoft.com/office/drawing/2014/main" id="{E2B8D2F8-E096-4F45-9B84-2A0F66604477}"/>
              </a:ext>
            </a:extLst>
          </p:cNvPr>
          <p:cNvSpPr>
            <a:spLocks noGrp="1"/>
          </p:cNvSpPr>
          <p:nvPr>
            <p:ph type="title"/>
          </p:nvPr>
        </p:nvSpPr>
        <p:spPr>
          <a:xfrm>
            <a:off x="273196" y="2766218"/>
            <a:ext cx="5549608" cy="1325563"/>
          </a:xfrm>
        </p:spPr>
        <p:txBody>
          <a:bodyPr>
            <a:noAutofit/>
          </a:bodyPr>
          <a:lstStyle>
            <a:lvl1pPr algn="ctr">
              <a:defRPr sz="5400">
                <a:solidFill>
                  <a:schemeClr val="bg1"/>
                </a:solidFill>
              </a:defRPr>
            </a:lvl1pPr>
          </a:lstStyle>
          <a:p>
            <a:r>
              <a:rPr lang="nb-NO"/>
              <a:t>Klikk for å redigere tittelstil</a:t>
            </a:r>
          </a:p>
        </p:txBody>
      </p:sp>
    </p:spTree>
    <p:extLst>
      <p:ext uri="{BB962C8B-B14F-4D97-AF65-F5344CB8AC3E}">
        <p14:creationId xmlns:p14="http://schemas.microsoft.com/office/powerpoint/2010/main" val="120554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o deler - tittel høyre + tekst">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1071AE35-7AFE-F24D-BCA6-3B7F762701D0}"/>
              </a:ext>
            </a:extLst>
          </p:cNvPr>
          <p:cNvPicPr>
            <a:picLocks noChangeAspect="1"/>
          </p:cNvPicPr>
          <p:nvPr userDrawn="1"/>
        </p:nvPicPr>
        <p:blipFill>
          <a:blip r:embed="rId2"/>
          <a:stretch>
            <a:fillRect/>
          </a:stretch>
        </p:blipFill>
        <p:spPr>
          <a:xfrm>
            <a:off x="6096000" y="-1"/>
            <a:ext cx="6096000" cy="6858000"/>
          </a:xfrm>
          <a:prstGeom prst="rect">
            <a:avLst/>
          </a:prstGeom>
        </p:spPr>
      </p:pic>
      <p:sp>
        <p:nvSpPr>
          <p:cNvPr id="6" name="Plassholder for bilde 5"/>
          <p:cNvSpPr>
            <a:spLocks noGrp="1"/>
          </p:cNvSpPr>
          <p:nvPr>
            <p:ph type="pic" sz="quarter" idx="10"/>
          </p:nvPr>
        </p:nvSpPr>
        <p:spPr>
          <a:xfrm>
            <a:off x="0" y="0"/>
            <a:ext cx="6096000" cy="6858000"/>
          </a:xfrm>
          <a:prstGeom prst="rect">
            <a:avLst/>
          </a:prstGeom>
        </p:spPr>
        <p:txBody>
          <a:bodyPr anchor="ctr"/>
          <a:lstStyle>
            <a:lvl1pPr marL="0" indent="0" algn="ctr">
              <a:buNone/>
              <a:defRPr>
                <a:solidFill>
                  <a:schemeClr val="tx1"/>
                </a:solidFill>
                <a:latin typeface="Arial" charset="0"/>
                <a:ea typeface="Arial" charset="0"/>
                <a:cs typeface="Arial" charset="0"/>
              </a:defRPr>
            </a:lvl1pPr>
          </a:lstStyle>
          <a:p>
            <a:r>
              <a:rPr lang="nb-NO"/>
              <a:t>Klikk på ikonet for å legge til et bilde</a:t>
            </a:r>
          </a:p>
        </p:txBody>
      </p:sp>
      <p:sp>
        <p:nvSpPr>
          <p:cNvPr id="5" name="Tittel 4">
            <a:extLst>
              <a:ext uri="{FF2B5EF4-FFF2-40B4-BE49-F238E27FC236}">
                <a16:creationId xmlns:a16="http://schemas.microsoft.com/office/drawing/2014/main" id="{120B2DF2-4B97-2F49-A47B-30308BE49FE7}"/>
              </a:ext>
            </a:extLst>
          </p:cNvPr>
          <p:cNvSpPr>
            <a:spLocks noGrp="1"/>
          </p:cNvSpPr>
          <p:nvPr>
            <p:ph type="title"/>
          </p:nvPr>
        </p:nvSpPr>
        <p:spPr>
          <a:xfrm>
            <a:off x="6442364" y="218167"/>
            <a:ext cx="5403272" cy="1284061"/>
          </a:xfrm>
        </p:spPr>
        <p:txBody>
          <a:bodyPr>
            <a:noAutofit/>
          </a:bodyPr>
          <a:lstStyle>
            <a:lvl1pPr>
              <a:defRPr sz="4500">
                <a:solidFill>
                  <a:schemeClr val="bg1"/>
                </a:solidFill>
              </a:defRPr>
            </a:lvl1pPr>
          </a:lstStyle>
          <a:p>
            <a:r>
              <a:rPr lang="nb-NO"/>
              <a:t>Klikk for å redigere tittelstil</a:t>
            </a:r>
          </a:p>
        </p:txBody>
      </p:sp>
      <p:sp>
        <p:nvSpPr>
          <p:cNvPr id="8" name="Plassholder for tekst 7">
            <a:extLst>
              <a:ext uri="{FF2B5EF4-FFF2-40B4-BE49-F238E27FC236}">
                <a16:creationId xmlns:a16="http://schemas.microsoft.com/office/drawing/2014/main" id="{CB11C027-8A29-C141-8674-388F78B692FC}"/>
              </a:ext>
            </a:extLst>
          </p:cNvPr>
          <p:cNvSpPr>
            <a:spLocks noGrp="1"/>
          </p:cNvSpPr>
          <p:nvPr>
            <p:ph type="body" sz="quarter" idx="11"/>
          </p:nvPr>
        </p:nvSpPr>
        <p:spPr>
          <a:xfrm>
            <a:off x="6456363" y="1720396"/>
            <a:ext cx="5430837" cy="4772480"/>
          </a:xfrm>
        </p:spPr>
        <p:txBody>
          <a:bodyPr>
            <a:normAutofit/>
          </a:bodyPr>
          <a:lstStyle>
            <a:lvl1pPr>
              <a:lnSpc>
                <a:spcPct val="100000"/>
              </a:lnSpc>
              <a:defRPr sz="3000">
                <a:solidFill>
                  <a:schemeClr val="bg1"/>
                </a:solidFill>
              </a:defRPr>
            </a:lvl1pPr>
            <a:lvl2pPr>
              <a:lnSpc>
                <a:spcPct val="100000"/>
              </a:lnSpc>
              <a:defRPr sz="3000">
                <a:solidFill>
                  <a:schemeClr val="bg1"/>
                </a:solidFill>
              </a:defRPr>
            </a:lvl2pPr>
            <a:lvl3pPr>
              <a:lnSpc>
                <a:spcPct val="100000"/>
              </a:lnSpc>
              <a:defRPr sz="3000">
                <a:solidFill>
                  <a:schemeClr val="bg1"/>
                </a:solidFill>
              </a:defRPr>
            </a:lvl3pPr>
            <a:lvl4pPr>
              <a:lnSpc>
                <a:spcPct val="100000"/>
              </a:lnSpc>
              <a:defRPr sz="3000">
                <a:solidFill>
                  <a:schemeClr val="bg1"/>
                </a:solidFill>
              </a:defRPr>
            </a:lvl4pPr>
            <a:lvl5pPr>
              <a:lnSpc>
                <a:spcPct val="100000"/>
              </a:lnSpc>
              <a:defRPr sz="30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426712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o deler - tekst venstre + tittel">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75D65C7E-F67A-384E-BD9F-D0F68C864812}"/>
              </a:ext>
            </a:extLst>
          </p:cNvPr>
          <p:cNvPicPr>
            <a:picLocks noChangeAspect="1"/>
          </p:cNvPicPr>
          <p:nvPr userDrawn="1"/>
        </p:nvPicPr>
        <p:blipFill>
          <a:blip r:embed="rId2"/>
          <a:stretch>
            <a:fillRect/>
          </a:stretch>
        </p:blipFill>
        <p:spPr>
          <a:xfrm flipH="1">
            <a:off x="-10206" y="-1"/>
            <a:ext cx="6096000" cy="6858000"/>
          </a:xfrm>
          <a:prstGeom prst="rect">
            <a:avLst/>
          </a:prstGeom>
        </p:spPr>
      </p:pic>
      <p:sp>
        <p:nvSpPr>
          <p:cNvPr id="6" name="Plassholder for bilde 5"/>
          <p:cNvSpPr>
            <a:spLocks noGrp="1"/>
          </p:cNvSpPr>
          <p:nvPr>
            <p:ph type="pic" sz="quarter" idx="10"/>
          </p:nvPr>
        </p:nvSpPr>
        <p:spPr>
          <a:xfrm>
            <a:off x="6041572" y="0"/>
            <a:ext cx="6096000" cy="6858000"/>
          </a:xfrm>
          <a:prstGeom prst="rect">
            <a:avLst/>
          </a:prstGeom>
        </p:spPr>
        <p:txBody>
          <a:bodyPr anchor="ctr"/>
          <a:lstStyle>
            <a:lvl1pPr marL="0" indent="0" algn="ctr">
              <a:buNone/>
              <a:defRPr>
                <a:solidFill>
                  <a:schemeClr val="tx1"/>
                </a:solidFill>
                <a:latin typeface="Arial" charset="0"/>
                <a:ea typeface="Arial" charset="0"/>
                <a:cs typeface="Arial" charset="0"/>
              </a:defRPr>
            </a:lvl1pPr>
          </a:lstStyle>
          <a:p>
            <a:r>
              <a:rPr lang="nb-NO"/>
              <a:t>Klikk på ikonet for å legge til et bilde</a:t>
            </a:r>
          </a:p>
        </p:txBody>
      </p:sp>
      <p:sp>
        <p:nvSpPr>
          <p:cNvPr id="5" name="Tittel 4">
            <a:extLst>
              <a:ext uri="{FF2B5EF4-FFF2-40B4-BE49-F238E27FC236}">
                <a16:creationId xmlns:a16="http://schemas.microsoft.com/office/drawing/2014/main" id="{120B2DF2-4B97-2F49-A47B-30308BE49FE7}"/>
              </a:ext>
            </a:extLst>
          </p:cNvPr>
          <p:cNvSpPr>
            <a:spLocks noGrp="1"/>
          </p:cNvSpPr>
          <p:nvPr>
            <p:ph type="title"/>
          </p:nvPr>
        </p:nvSpPr>
        <p:spPr>
          <a:xfrm>
            <a:off x="319150" y="170995"/>
            <a:ext cx="5403272" cy="1284061"/>
          </a:xfrm>
        </p:spPr>
        <p:txBody>
          <a:bodyPr>
            <a:noAutofit/>
          </a:bodyPr>
          <a:lstStyle>
            <a:lvl1pPr>
              <a:defRPr sz="4500">
                <a:solidFill>
                  <a:schemeClr val="bg1"/>
                </a:solidFill>
              </a:defRPr>
            </a:lvl1pPr>
          </a:lstStyle>
          <a:p>
            <a:r>
              <a:rPr lang="nb-NO"/>
              <a:t>Klikk for å redigere tittelstil</a:t>
            </a:r>
          </a:p>
        </p:txBody>
      </p:sp>
      <p:sp>
        <p:nvSpPr>
          <p:cNvPr id="8" name="Plassholder for tekst 7">
            <a:extLst>
              <a:ext uri="{FF2B5EF4-FFF2-40B4-BE49-F238E27FC236}">
                <a16:creationId xmlns:a16="http://schemas.microsoft.com/office/drawing/2014/main" id="{CB11C027-8A29-C141-8674-388F78B692FC}"/>
              </a:ext>
            </a:extLst>
          </p:cNvPr>
          <p:cNvSpPr>
            <a:spLocks noGrp="1"/>
          </p:cNvSpPr>
          <p:nvPr>
            <p:ph type="body" sz="quarter" idx="11"/>
          </p:nvPr>
        </p:nvSpPr>
        <p:spPr>
          <a:xfrm>
            <a:off x="333149" y="1673224"/>
            <a:ext cx="5430837" cy="4772480"/>
          </a:xfrm>
        </p:spPr>
        <p:txBody>
          <a:bodyPr>
            <a:normAutofit/>
          </a:bodyPr>
          <a:lstStyle>
            <a:lvl1pPr>
              <a:lnSpc>
                <a:spcPct val="100000"/>
              </a:lnSpc>
              <a:defRPr sz="3000">
                <a:solidFill>
                  <a:schemeClr val="bg1"/>
                </a:solidFill>
              </a:defRPr>
            </a:lvl1pPr>
            <a:lvl2pPr>
              <a:lnSpc>
                <a:spcPct val="100000"/>
              </a:lnSpc>
              <a:defRPr sz="3000">
                <a:solidFill>
                  <a:schemeClr val="bg1"/>
                </a:solidFill>
              </a:defRPr>
            </a:lvl2pPr>
            <a:lvl3pPr>
              <a:lnSpc>
                <a:spcPct val="100000"/>
              </a:lnSpc>
              <a:defRPr sz="3000">
                <a:solidFill>
                  <a:schemeClr val="bg1"/>
                </a:solidFill>
              </a:defRPr>
            </a:lvl3pPr>
            <a:lvl4pPr>
              <a:lnSpc>
                <a:spcPct val="100000"/>
              </a:lnSpc>
              <a:defRPr sz="3000">
                <a:solidFill>
                  <a:schemeClr val="bg1"/>
                </a:solidFill>
              </a:defRPr>
            </a:lvl4pPr>
            <a:lvl5pPr>
              <a:lnSpc>
                <a:spcPct val="100000"/>
              </a:lnSpc>
              <a:defRPr sz="30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16870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ullfoto med tittel">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12A172C2-4B92-8748-8BC0-48477845D84F}"/>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1908" y="5282076"/>
            <a:ext cx="7617692" cy="1325563"/>
          </a:xfrm>
        </p:spPr>
        <p:txBody>
          <a:bodyPr anchor="ctr"/>
          <a:lstStyle>
            <a:lvl1pPr algn="l">
              <a:defRPr b="1" i="0" u="none">
                <a:solidFill>
                  <a:schemeClr val="bg1"/>
                </a:solidFill>
              </a:defRPr>
            </a:lvl1pPr>
          </a:lstStyle>
          <a:p>
            <a:r>
              <a:rPr lang="nb-NO"/>
              <a:t>Klikk for å redigere tittelstil</a:t>
            </a:r>
          </a:p>
        </p:txBody>
      </p:sp>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7941"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83086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foto + boks venstre">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F0B5AA48-6102-2548-B571-608DE58C2F4D}"/>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0755" y="5281612"/>
            <a:ext cx="7583675" cy="1325563"/>
          </a:xfrm>
        </p:spPr>
        <p:txBody>
          <a:bodyPr anchor="ctr"/>
          <a:lstStyle>
            <a:lvl1pPr algn="l">
              <a:defRPr b="1" i="0" u="none">
                <a:solidFill>
                  <a:schemeClr val="bg1"/>
                </a:solidFill>
              </a:defRPr>
            </a:lvl1pPr>
          </a:lstStyle>
          <a:p>
            <a:r>
              <a:rPr lang="nb-NO"/>
              <a:t>Klikk for å redigere tittelstil</a:t>
            </a:r>
          </a:p>
        </p:txBody>
      </p:sp>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innhold 7">
            <a:extLst>
              <a:ext uri="{FF2B5EF4-FFF2-40B4-BE49-F238E27FC236}">
                <a16:creationId xmlns:a16="http://schemas.microsoft.com/office/drawing/2014/main" id="{D3287ADF-1F7F-5E4B-98CB-83B72F668B41}"/>
              </a:ext>
            </a:extLst>
          </p:cNvPr>
          <p:cNvSpPr>
            <a:spLocks noGrp="1"/>
          </p:cNvSpPr>
          <p:nvPr>
            <p:ph sz="quarter" idx="15"/>
          </p:nvPr>
        </p:nvSpPr>
        <p:spPr>
          <a:xfrm>
            <a:off x="610755" y="127008"/>
            <a:ext cx="4845600"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87458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ullfoto + boks høyre">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022C02DF-B128-4E4B-AE0F-EBAF3642937A}"/>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7941"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innhold 7">
            <a:extLst>
              <a:ext uri="{FF2B5EF4-FFF2-40B4-BE49-F238E27FC236}">
                <a16:creationId xmlns:a16="http://schemas.microsoft.com/office/drawing/2014/main" id="{E8C572E6-DE0F-8440-ACD7-325DF8339EE8}"/>
              </a:ext>
            </a:extLst>
          </p:cNvPr>
          <p:cNvSpPr>
            <a:spLocks noGrp="1"/>
          </p:cNvSpPr>
          <p:nvPr>
            <p:ph sz="quarter" idx="15"/>
          </p:nvPr>
        </p:nvSpPr>
        <p:spPr>
          <a:xfrm>
            <a:off x="7041600" y="148156"/>
            <a:ext cx="4538491"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Tittel 1">
            <a:extLst>
              <a:ext uri="{FF2B5EF4-FFF2-40B4-BE49-F238E27FC236}">
                <a16:creationId xmlns:a16="http://schemas.microsoft.com/office/drawing/2014/main" id="{780B0D24-42BC-3242-8080-271C4F75590C}"/>
              </a:ext>
            </a:extLst>
          </p:cNvPr>
          <p:cNvSpPr>
            <a:spLocks noGrp="1"/>
          </p:cNvSpPr>
          <p:nvPr>
            <p:ph type="title"/>
          </p:nvPr>
        </p:nvSpPr>
        <p:spPr>
          <a:xfrm>
            <a:off x="611909" y="5281612"/>
            <a:ext cx="7582521" cy="1325563"/>
          </a:xfrm>
        </p:spPr>
        <p:txBody>
          <a:bodyPr anchor="ctr"/>
          <a:lstStyle>
            <a:lvl1pPr algn="l">
              <a:defRPr b="1" i="0" u="none">
                <a:solidFill>
                  <a:schemeClr val="bg1"/>
                </a:solidFill>
              </a:defRPr>
            </a:lvl1pPr>
          </a:lstStyle>
          <a:p>
            <a:r>
              <a:rPr lang="nb-NO"/>
              <a:t>Klikk for å redigere tittelstil</a:t>
            </a:r>
          </a:p>
        </p:txBody>
      </p:sp>
    </p:spTree>
    <p:extLst>
      <p:ext uri="{BB962C8B-B14F-4D97-AF65-F5344CB8AC3E}">
        <p14:creationId xmlns:p14="http://schemas.microsoft.com/office/powerpoint/2010/main" val="303037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foto + to bokser">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C7AA108A-F1D8-0A44-BE96-ED86471E16D1}"/>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innhold 7">
            <a:extLst>
              <a:ext uri="{FF2B5EF4-FFF2-40B4-BE49-F238E27FC236}">
                <a16:creationId xmlns:a16="http://schemas.microsoft.com/office/drawing/2014/main" id="{E8C572E6-DE0F-8440-ACD7-325DF8339EE8}"/>
              </a:ext>
            </a:extLst>
          </p:cNvPr>
          <p:cNvSpPr>
            <a:spLocks noGrp="1"/>
          </p:cNvSpPr>
          <p:nvPr>
            <p:ph sz="quarter" idx="15"/>
          </p:nvPr>
        </p:nvSpPr>
        <p:spPr>
          <a:xfrm>
            <a:off x="7041600" y="148156"/>
            <a:ext cx="4539645"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Tittel 1">
            <a:extLst>
              <a:ext uri="{FF2B5EF4-FFF2-40B4-BE49-F238E27FC236}">
                <a16:creationId xmlns:a16="http://schemas.microsoft.com/office/drawing/2014/main" id="{780B0D24-42BC-3242-8080-271C4F75590C}"/>
              </a:ext>
            </a:extLst>
          </p:cNvPr>
          <p:cNvSpPr>
            <a:spLocks noGrp="1"/>
          </p:cNvSpPr>
          <p:nvPr>
            <p:ph type="title"/>
          </p:nvPr>
        </p:nvSpPr>
        <p:spPr>
          <a:xfrm>
            <a:off x="610755" y="5281612"/>
            <a:ext cx="7583675" cy="1325563"/>
          </a:xfrm>
        </p:spPr>
        <p:txBody>
          <a:bodyPr anchor="ctr"/>
          <a:lstStyle>
            <a:lvl1pPr algn="l">
              <a:defRPr b="1" i="0" u="none">
                <a:solidFill>
                  <a:schemeClr val="bg1"/>
                </a:solidFill>
              </a:defRPr>
            </a:lvl1pPr>
          </a:lstStyle>
          <a:p>
            <a:r>
              <a:rPr lang="nb-NO"/>
              <a:t>Klikk for å redigere tittelstil</a:t>
            </a:r>
          </a:p>
        </p:txBody>
      </p:sp>
      <p:sp>
        <p:nvSpPr>
          <p:cNvPr id="10" name="Plassholder for innhold 7">
            <a:extLst>
              <a:ext uri="{FF2B5EF4-FFF2-40B4-BE49-F238E27FC236}">
                <a16:creationId xmlns:a16="http://schemas.microsoft.com/office/drawing/2014/main" id="{A40C95F9-39CE-AD46-8244-C9A40E7B1E57}"/>
              </a:ext>
            </a:extLst>
          </p:cNvPr>
          <p:cNvSpPr>
            <a:spLocks noGrp="1"/>
          </p:cNvSpPr>
          <p:nvPr>
            <p:ph sz="quarter" idx="16"/>
          </p:nvPr>
        </p:nvSpPr>
        <p:spPr>
          <a:xfrm>
            <a:off x="610755" y="148156"/>
            <a:ext cx="4755288" cy="4845600"/>
          </a:xfrm>
          <a:solidFill>
            <a:srgbClr val="FFFFFF">
              <a:alpha val="80000"/>
            </a:srgbClr>
          </a:solidFill>
          <a:ln w="3175">
            <a:solidFill>
              <a:schemeClr val="bg1"/>
            </a:solidFill>
          </a:ln>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57375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angtekster">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A52A419-19EA-8740-9BD8-4F336832B9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58000"/>
          </a:xfrm>
          <a:prstGeom prst="rect">
            <a:avLst/>
          </a:prstGeom>
        </p:spPr>
      </p:pic>
      <p:sp>
        <p:nvSpPr>
          <p:cNvPr id="10" name="Plassholder for innhold 5">
            <a:extLst>
              <a:ext uri="{FF2B5EF4-FFF2-40B4-BE49-F238E27FC236}">
                <a16:creationId xmlns:a16="http://schemas.microsoft.com/office/drawing/2014/main" id="{3E645192-E794-AF45-A031-B0A3E22A6F64}"/>
              </a:ext>
            </a:extLst>
          </p:cNvPr>
          <p:cNvSpPr>
            <a:spLocks noGrp="1"/>
          </p:cNvSpPr>
          <p:nvPr>
            <p:ph sz="quarter" idx="12"/>
          </p:nvPr>
        </p:nvSpPr>
        <p:spPr>
          <a:xfrm>
            <a:off x="587829" y="391886"/>
            <a:ext cx="10972800" cy="5965393"/>
          </a:xfrm>
          <a:prstGeom prst="rect">
            <a:avLst/>
          </a:prstGeom>
        </p:spPr>
        <p:txBody>
          <a:bodyPr anchor="ctr">
            <a:normAutofit/>
          </a:bodyPr>
          <a:lstStyle>
            <a:lvl1pPr marL="0" indent="0" algn="ctr">
              <a:buNone/>
              <a:defRPr sz="4400" b="1"/>
            </a:lvl1pPr>
            <a:lvl2pPr marL="457200" indent="0" algn="ctr">
              <a:buNone/>
              <a:defRPr sz="4000" b="1"/>
            </a:lvl2pPr>
            <a:lvl3pPr marL="914400" indent="0" algn="ctr">
              <a:buNone/>
              <a:defRPr sz="3600" b="1"/>
            </a:lvl3pPr>
            <a:lvl4pPr marL="1371600" indent="0" algn="ctr">
              <a:buNone/>
              <a:defRPr sz="3200" b="1"/>
            </a:lvl4pPr>
            <a:lvl5pPr marL="1828800" indent="0" algn="ctr">
              <a:buNone/>
              <a:defRPr sz="3200" b="1"/>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421060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Kollasj - 3 bilder">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77546BAE-3BD6-CB4D-B820-ACEE722A4D86}"/>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0755" y="5282076"/>
            <a:ext cx="7618845" cy="1325563"/>
          </a:xfrm>
        </p:spPr>
        <p:txBody>
          <a:bodyPr anchor="ctr"/>
          <a:lstStyle>
            <a:lvl1pPr algn="l">
              <a:defRPr b="1" i="0" u="none">
                <a:solidFill>
                  <a:schemeClr val="bg1"/>
                </a:solidFill>
              </a:defRPr>
            </a:lvl1pPr>
          </a:lstStyle>
          <a:p>
            <a:r>
              <a:rPr lang="nb-NO"/>
              <a:t>Klikk for å redigere tittelstil</a:t>
            </a:r>
          </a:p>
        </p:txBody>
      </p:sp>
      <p:sp>
        <p:nvSpPr>
          <p:cNvPr id="3" name="Plassholder for bilde 2">
            <a:extLst>
              <a:ext uri="{FF2B5EF4-FFF2-40B4-BE49-F238E27FC236}">
                <a16:creationId xmlns:a16="http://schemas.microsoft.com/office/drawing/2014/main" id="{DD2690EA-DF1C-C04A-8D83-BE6BFF9ED661}"/>
              </a:ext>
            </a:extLst>
          </p:cNvPr>
          <p:cNvSpPr>
            <a:spLocks noGrp="1"/>
          </p:cNvSpPr>
          <p:nvPr>
            <p:ph type="pic" sz="quarter" idx="10"/>
          </p:nvPr>
        </p:nvSpPr>
        <p:spPr>
          <a:xfrm>
            <a:off x="0" y="0"/>
            <a:ext cx="12192000" cy="5141913"/>
          </a:xfrm>
        </p:spPr>
        <p:txBody>
          <a:bodyPr anchor="ctr"/>
          <a:lstStyle>
            <a:lvl1pPr marL="0" indent="0" algn="ctr">
              <a:buNone/>
              <a:defRPr/>
            </a:lvl1pPr>
          </a:lstStyle>
          <a:p>
            <a:r>
              <a:rPr lang="nb-NO"/>
              <a:t>Klikk på ikonet for å legge til et bilde</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bilde 2">
            <a:extLst>
              <a:ext uri="{FF2B5EF4-FFF2-40B4-BE49-F238E27FC236}">
                <a16:creationId xmlns:a16="http://schemas.microsoft.com/office/drawing/2014/main" id="{A46A01D0-101B-CB47-B584-635EE7E6FCBB}"/>
              </a:ext>
            </a:extLst>
          </p:cNvPr>
          <p:cNvSpPr>
            <a:spLocks noGrp="1"/>
          </p:cNvSpPr>
          <p:nvPr>
            <p:ph type="pic" sz="quarter" idx="14"/>
          </p:nvPr>
        </p:nvSpPr>
        <p:spPr>
          <a:xfrm>
            <a:off x="958338" y="250361"/>
            <a:ext cx="4680000" cy="4680000"/>
          </a:xfrm>
          <a:ln w="28575">
            <a:solidFill>
              <a:srgbClr val="FFFFFF"/>
            </a:solidFill>
          </a:ln>
        </p:spPr>
        <p:txBody>
          <a:bodyPr anchor="ctr"/>
          <a:lstStyle>
            <a:lvl1pPr marL="0" indent="0" algn="ctr">
              <a:buNone/>
              <a:defRPr/>
            </a:lvl1pPr>
          </a:lstStyle>
          <a:p>
            <a:r>
              <a:rPr lang="nb-NO"/>
              <a:t>Klikk på ikonet for å legge til et bilde</a:t>
            </a:r>
          </a:p>
        </p:txBody>
      </p:sp>
      <p:sp>
        <p:nvSpPr>
          <p:cNvPr id="8" name="Plassholder for bilde 2">
            <a:extLst>
              <a:ext uri="{FF2B5EF4-FFF2-40B4-BE49-F238E27FC236}">
                <a16:creationId xmlns:a16="http://schemas.microsoft.com/office/drawing/2014/main" id="{3D98D89C-013F-3940-984C-5C6E0D9B0DC0}"/>
              </a:ext>
            </a:extLst>
          </p:cNvPr>
          <p:cNvSpPr>
            <a:spLocks noGrp="1"/>
          </p:cNvSpPr>
          <p:nvPr>
            <p:ph type="pic" sz="quarter" idx="15"/>
          </p:nvPr>
        </p:nvSpPr>
        <p:spPr>
          <a:xfrm>
            <a:off x="6553662" y="250361"/>
            <a:ext cx="4680000" cy="4680000"/>
          </a:xfrm>
          <a:ln w="28575">
            <a:solidFill>
              <a:srgbClr val="FFFFFF"/>
            </a:solidFill>
          </a:ln>
        </p:spPr>
        <p:txBody>
          <a:bodyPr anchor="ctr"/>
          <a:lstStyle>
            <a:lvl1pPr marL="0" indent="0" algn="ctr">
              <a:buNone/>
              <a:defRPr/>
            </a:lvl1pPr>
          </a:lstStyle>
          <a:p>
            <a:r>
              <a:rPr lang="nb-NO"/>
              <a:t>Klikk på ikonet for å legge til et bilde</a:t>
            </a:r>
          </a:p>
        </p:txBody>
      </p:sp>
    </p:spTree>
    <p:extLst>
      <p:ext uri="{BB962C8B-B14F-4D97-AF65-F5344CB8AC3E}">
        <p14:creationId xmlns:p14="http://schemas.microsoft.com/office/powerpoint/2010/main" val="284868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Kollasj - tre bilder">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2C33CD6C-2CD7-3D49-B19C-C47746135EF4}"/>
              </a:ext>
            </a:extLst>
          </p:cNvPr>
          <p:cNvPicPr>
            <a:picLocks noChangeAspect="1"/>
          </p:cNvPicPr>
          <p:nvPr userDrawn="1"/>
        </p:nvPicPr>
        <p:blipFill>
          <a:blip r:embed="rId2"/>
          <a:stretch>
            <a:fillRect/>
          </a:stretch>
        </p:blipFill>
        <p:spPr>
          <a:xfrm>
            <a:off x="0" y="5142607"/>
            <a:ext cx="12192000" cy="1715393"/>
          </a:xfrm>
          <a:prstGeom prst="rect">
            <a:avLst/>
          </a:prstGeom>
        </p:spPr>
      </p:pic>
      <p:sp>
        <p:nvSpPr>
          <p:cNvPr id="24" name="Tittel 1">
            <a:extLst>
              <a:ext uri="{FF2B5EF4-FFF2-40B4-BE49-F238E27FC236}">
                <a16:creationId xmlns:a16="http://schemas.microsoft.com/office/drawing/2014/main" id="{259B21FD-5709-F34A-9EA4-119ACB539A5B}"/>
              </a:ext>
            </a:extLst>
          </p:cNvPr>
          <p:cNvSpPr>
            <a:spLocks noGrp="1"/>
          </p:cNvSpPr>
          <p:nvPr>
            <p:ph type="title"/>
          </p:nvPr>
        </p:nvSpPr>
        <p:spPr>
          <a:xfrm>
            <a:off x="610755" y="5282076"/>
            <a:ext cx="7618845" cy="1325563"/>
          </a:xfrm>
        </p:spPr>
        <p:txBody>
          <a:bodyPr anchor="ctr"/>
          <a:lstStyle>
            <a:lvl1pPr algn="l">
              <a:defRPr b="1" i="0" u="none">
                <a:solidFill>
                  <a:schemeClr val="bg1"/>
                </a:solidFill>
              </a:defRPr>
            </a:lvl1pPr>
          </a:lstStyle>
          <a:p>
            <a:r>
              <a:rPr lang="nb-NO"/>
              <a:t>Klikk for å redigere tittelstil</a:t>
            </a:r>
          </a:p>
        </p:txBody>
      </p:sp>
      <p:sp>
        <p:nvSpPr>
          <p:cNvPr id="6" name="Plassholder for tekst 2">
            <a:extLst>
              <a:ext uri="{FF2B5EF4-FFF2-40B4-BE49-F238E27FC236}">
                <a16:creationId xmlns:a16="http://schemas.microsoft.com/office/drawing/2014/main" id="{0909D027-39F0-F740-A10D-711ADB934E7F}"/>
              </a:ext>
            </a:extLst>
          </p:cNvPr>
          <p:cNvSpPr>
            <a:spLocks noGrp="1"/>
          </p:cNvSpPr>
          <p:nvPr>
            <p:ph type="body" sz="quarter" idx="13"/>
          </p:nvPr>
        </p:nvSpPr>
        <p:spPr>
          <a:xfrm>
            <a:off x="8312150" y="5281613"/>
            <a:ext cx="3269095" cy="1325563"/>
          </a:xfrm>
        </p:spPr>
        <p:txBody>
          <a:bodyPr anchor="ctr">
            <a:noAutofit/>
          </a:bodyPr>
          <a:lstStyle>
            <a:lvl1pPr marL="0" indent="0">
              <a:buNone/>
              <a:defRPr sz="2000" b="1">
                <a:solidFill>
                  <a:schemeClr val="bg1"/>
                </a:solidFill>
              </a:defRPr>
            </a:lvl1pPr>
            <a:lvl2pPr marL="457200" indent="0">
              <a:buNone/>
              <a:defRPr sz="2000" b="1">
                <a:solidFill>
                  <a:schemeClr val="bg1"/>
                </a:solidFill>
              </a:defRPr>
            </a:lvl2pPr>
            <a:lvl3pPr marL="914400" indent="0">
              <a:buNone/>
              <a:defRPr sz="2000" b="1">
                <a:solidFill>
                  <a:schemeClr val="bg1"/>
                </a:solidFill>
              </a:defRPr>
            </a:lvl3pPr>
            <a:lvl4pPr marL="1371600" indent="0">
              <a:buNone/>
              <a:defRPr sz="2000" b="1">
                <a:solidFill>
                  <a:schemeClr val="bg1"/>
                </a:solidFill>
              </a:defRPr>
            </a:lvl4pPr>
            <a:lvl5pPr marL="1828800" indent="0">
              <a:buNone/>
              <a:defRPr sz="2000" b="1">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bilde 2">
            <a:extLst>
              <a:ext uri="{FF2B5EF4-FFF2-40B4-BE49-F238E27FC236}">
                <a16:creationId xmlns:a16="http://schemas.microsoft.com/office/drawing/2014/main" id="{9CDFE2B2-8ED3-A54E-9B9B-FC6FD3FAA6FC}"/>
              </a:ext>
            </a:extLst>
          </p:cNvPr>
          <p:cNvSpPr>
            <a:spLocks noGrp="1"/>
          </p:cNvSpPr>
          <p:nvPr>
            <p:ph type="pic" sz="quarter" idx="15"/>
          </p:nvPr>
        </p:nvSpPr>
        <p:spPr>
          <a:xfrm>
            <a:off x="1" y="0"/>
            <a:ext cx="3960000" cy="5158727"/>
          </a:xfrm>
        </p:spPr>
        <p:txBody>
          <a:bodyPr anchor="ctr"/>
          <a:lstStyle>
            <a:lvl1pPr marL="0" indent="0" algn="ctr">
              <a:buNone/>
              <a:defRPr/>
            </a:lvl1pPr>
          </a:lstStyle>
          <a:p>
            <a:r>
              <a:rPr lang="nb-NO"/>
              <a:t>Klikk på ikonet for å legge til et bilde</a:t>
            </a:r>
          </a:p>
        </p:txBody>
      </p:sp>
      <p:sp>
        <p:nvSpPr>
          <p:cNvPr id="9" name="Plassholder for bilde 2">
            <a:extLst>
              <a:ext uri="{FF2B5EF4-FFF2-40B4-BE49-F238E27FC236}">
                <a16:creationId xmlns:a16="http://schemas.microsoft.com/office/drawing/2014/main" id="{84BA3BFE-4701-EA4B-BE36-214CB654A46E}"/>
              </a:ext>
            </a:extLst>
          </p:cNvPr>
          <p:cNvSpPr>
            <a:spLocks noGrp="1"/>
          </p:cNvSpPr>
          <p:nvPr>
            <p:ph type="pic" sz="quarter" idx="16"/>
          </p:nvPr>
        </p:nvSpPr>
        <p:spPr>
          <a:xfrm>
            <a:off x="3960001" y="0"/>
            <a:ext cx="4267199" cy="5158727"/>
          </a:xfrm>
        </p:spPr>
        <p:txBody>
          <a:bodyPr anchor="ctr"/>
          <a:lstStyle>
            <a:lvl1pPr marL="0" indent="0" algn="ctr">
              <a:buNone/>
              <a:defRPr/>
            </a:lvl1pPr>
          </a:lstStyle>
          <a:p>
            <a:r>
              <a:rPr lang="nb-NO"/>
              <a:t>Klikk på ikonet for å legge til et bilde</a:t>
            </a:r>
          </a:p>
        </p:txBody>
      </p:sp>
      <p:sp>
        <p:nvSpPr>
          <p:cNvPr id="10" name="Plassholder for bilde 2">
            <a:extLst>
              <a:ext uri="{FF2B5EF4-FFF2-40B4-BE49-F238E27FC236}">
                <a16:creationId xmlns:a16="http://schemas.microsoft.com/office/drawing/2014/main" id="{560717D8-F303-1E44-BFAD-B7D3EE343F87}"/>
              </a:ext>
            </a:extLst>
          </p:cNvPr>
          <p:cNvSpPr>
            <a:spLocks noGrp="1"/>
          </p:cNvSpPr>
          <p:nvPr>
            <p:ph type="pic" sz="quarter" idx="17"/>
          </p:nvPr>
        </p:nvSpPr>
        <p:spPr>
          <a:xfrm>
            <a:off x="8229600" y="0"/>
            <a:ext cx="3960000" cy="5158727"/>
          </a:xfrm>
        </p:spPr>
        <p:txBody>
          <a:bodyPr anchor="ctr"/>
          <a:lstStyle>
            <a:lvl1pPr marL="0" indent="0" algn="ctr">
              <a:buNone/>
              <a:defRPr/>
            </a:lvl1pPr>
          </a:lstStyle>
          <a:p>
            <a:r>
              <a:rPr lang="nb-NO"/>
              <a:t>Klikk på ikonet for å legge til et bilde</a:t>
            </a:r>
          </a:p>
        </p:txBody>
      </p:sp>
    </p:spTree>
    <p:extLst>
      <p:ext uri="{BB962C8B-B14F-4D97-AF65-F5344CB8AC3E}">
        <p14:creationId xmlns:p14="http://schemas.microsoft.com/office/powerpoint/2010/main" val="171261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ullfoto - uten tittel">
    <p:spTree>
      <p:nvGrpSpPr>
        <p:cNvPr id="1" name=""/>
        <p:cNvGrpSpPr/>
        <p:nvPr/>
      </p:nvGrpSpPr>
      <p:grpSpPr>
        <a:xfrm>
          <a:off x="0" y="0"/>
          <a:ext cx="0" cy="0"/>
          <a:chOff x="0" y="0"/>
          <a:chExt cx="0" cy="0"/>
        </a:xfrm>
      </p:grpSpPr>
      <p:sp>
        <p:nvSpPr>
          <p:cNvPr id="6" name="Plassholder for bilde 5"/>
          <p:cNvSpPr>
            <a:spLocks noGrp="1"/>
          </p:cNvSpPr>
          <p:nvPr>
            <p:ph type="pic" sz="quarter" idx="10"/>
          </p:nvPr>
        </p:nvSpPr>
        <p:spPr>
          <a:xfrm>
            <a:off x="0" y="0"/>
            <a:ext cx="12192000" cy="6858000"/>
          </a:xfrm>
          <a:prstGeom prst="rect">
            <a:avLst/>
          </a:prstGeom>
        </p:spPr>
        <p:txBody>
          <a:bodyPr anchor="ctr"/>
          <a:lstStyle>
            <a:lvl1pPr marL="0" indent="0" algn="ctr">
              <a:buNone/>
              <a:defRPr>
                <a:solidFill>
                  <a:schemeClr val="tx1"/>
                </a:solidFill>
                <a:latin typeface="Arial" charset="0"/>
                <a:ea typeface="Arial" charset="0"/>
                <a:cs typeface="Arial" charset="0"/>
              </a:defRPr>
            </a:lvl1pPr>
          </a:lstStyle>
          <a:p>
            <a:r>
              <a:rPr lang="nb-NO"/>
              <a:t>Klikk på ikonet for å legge til et bilde</a:t>
            </a:r>
          </a:p>
        </p:txBody>
      </p:sp>
    </p:spTree>
    <p:extLst>
      <p:ext uri="{BB962C8B-B14F-4D97-AF65-F5344CB8AC3E}">
        <p14:creationId xmlns:p14="http://schemas.microsoft.com/office/powerpoint/2010/main" val="279793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 deler - tittel høyre">
    <p:spTree>
      <p:nvGrpSpPr>
        <p:cNvPr id="1" name=""/>
        <p:cNvGrpSpPr/>
        <p:nvPr/>
      </p:nvGrpSpPr>
      <p:grpSpPr>
        <a:xfrm>
          <a:off x="0" y="0"/>
          <a:ext cx="0" cy="0"/>
          <a:chOff x="0" y="0"/>
          <a:chExt cx="0" cy="0"/>
        </a:xfrm>
      </p:grpSpPr>
      <p:pic>
        <p:nvPicPr>
          <p:cNvPr id="8" name="Bilde 7" descr="Et bilde som inneholder skater&#10;&#10;Automatisk generert beskrivelse">
            <a:extLst>
              <a:ext uri="{FF2B5EF4-FFF2-40B4-BE49-F238E27FC236}">
                <a16:creationId xmlns:a16="http://schemas.microsoft.com/office/drawing/2014/main" id="{685EC025-DDB6-104F-837E-38AD2CCE274B}"/>
              </a:ext>
            </a:extLst>
          </p:cNvPr>
          <p:cNvPicPr>
            <a:picLocks noChangeAspect="1"/>
          </p:cNvPicPr>
          <p:nvPr userDrawn="1"/>
        </p:nvPicPr>
        <p:blipFill>
          <a:blip r:embed="rId2"/>
          <a:stretch>
            <a:fillRect/>
          </a:stretch>
        </p:blipFill>
        <p:spPr>
          <a:xfrm>
            <a:off x="6096000" y="0"/>
            <a:ext cx="6096000" cy="6858000"/>
          </a:xfrm>
          <a:prstGeom prst="rect">
            <a:avLst/>
          </a:prstGeom>
        </p:spPr>
      </p:pic>
      <p:sp>
        <p:nvSpPr>
          <p:cNvPr id="12" name="Plassholder for innhold 11">
            <a:extLst>
              <a:ext uri="{FF2B5EF4-FFF2-40B4-BE49-F238E27FC236}">
                <a16:creationId xmlns:a16="http://schemas.microsoft.com/office/drawing/2014/main" id="{70F5864F-4590-E64D-9469-488F7AD759D4}"/>
              </a:ext>
            </a:extLst>
          </p:cNvPr>
          <p:cNvSpPr>
            <a:spLocks noGrp="1"/>
          </p:cNvSpPr>
          <p:nvPr>
            <p:ph sz="quarter" idx="11"/>
          </p:nvPr>
        </p:nvSpPr>
        <p:spPr>
          <a:xfrm>
            <a:off x="629264" y="734786"/>
            <a:ext cx="4837471" cy="5482288"/>
          </a:xfrm>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3" name="Tittel 12">
            <a:extLst>
              <a:ext uri="{FF2B5EF4-FFF2-40B4-BE49-F238E27FC236}">
                <a16:creationId xmlns:a16="http://schemas.microsoft.com/office/drawing/2014/main" id="{E2B8D2F8-E096-4F45-9B84-2A0F66604477}"/>
              </a:ext>
            </a:extLst>
          </p:cNvPr>
          <p:cNvSpPr>
            <a:spLocks noGrp="1"/>
          </p:cNvSpPr>
          <p:nvPr>
            <p:ph type="title"/>
          </p:nvPr>
        </p:nvSpPr>
        <p:spPr>
          <a:xfrm>
            <a:off x="6369196" y="2766218"/>
            <a:ext cx="5549608" cy="1325563"/>
          </a:xfrm>
        </p:spPr>
        <p:txBody>
          <a:bodyPr>
            <a:noAutofit/>
          </a:bodyPr>
          <a:lstStyle>
            <a:lvl1pPr algn="ctr">
              <a:defRPr sz="5400">
                <a:solidFill>
                  <a:schemeClr val="tx1"/>
                </a:solidFill>
              </a:defRPr>
            </a:lvl1pPr>
          </a:lstStyle>
          <a:p>
            <a:r>
              <a:rPr lang="nb-NO"/>
              <a:t>Klikk for å redigere tittelstil</a:t>
            </a:r>
            <a:endParaRPr lang="nb-NO" dirty="0"/>
          </a:p>
        </p:txBody>
      </p:sp>
    </p:spTree>
    <p:extLst>
      <p:ext uri="{BB962C8B-B14F-4D97-AF65-F5344CB8AC3E}">
        <p14:creationId xmlns:p14="http://schemas.microsoft.com/office/powerpoint/2010/main" val="142941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 deler - tittel venstre">
    <p:spTree>
      <p:nvGrpSpPr>
        <p:cNvPr id="1" name=""/>
        <p:cNvGrpSpPr/>
        <p:nvPr/>
      </p:nvGrpSpPr>
      <p:grpSpPr>
        <a:xfrm>
          <a:off x="0" y="0"/>
          <a:ext cx="0" cy="0"/>
          <a:chOff x="0" y="0"/>
          <a:chExt cx="0" cy="0"/>
        </a:xfrm>
      </p:grpSpPr>
      <p:pic>
        <p:nvPicPr>
          <p:cNvPr id="8" name="Bilde 7" descr="Et bilde som inneholder skater&#10;&#10;Automatisk generert beskrivelse">
            <a:extLst>
              <a:ext uri="{FF2B5EF4-FFF2-40B4-BE49-F238E27FC236}">
                <a16:creationId xmlns:a16="http://schemas.microsoft.com/office/drawing/2014/main" id="{1B63B516-8A6E-7742-A4A5-719375851B05}"/>
              </a:ext>
            </a:extLst>
          </p:cNvPr>
          <p:cNvPicPr>
            <a:picLocks noChangeAspect="1"/>
          </p:cNvPicPr>
          <p:nvPr userDrawn="1"/>
        </p:nvPicPr>
        <p:blipFill>
          <a:blip r:embed="rId2"/>
          <a:stretch>
            <a:fillRect/>
          </a:stretch>
        </p:blipFill>
        <p:spPr>
          <a:xfrm flipH="1">
            <a:off x="0" y="0"/>
            <a:ext cx="6096000" cy="6858000"/>
          </a:xfrm>
          <a:prstGeom prst="rect">
            <a:avLst/>
          </a:prstGeom>
        </p:spPr>
      </p:pic>
      <p:sp>
        <p:nvSpPr>
          <p:cNvPr id="2" name="Rektangel 1">
            <a:extLst>
              <a:ext uri="{FF2B5EF4-FFF2-40B4-BE49-F238E27FC236}">
                <a16:creationId xmlns:a16="http://schemas.microsoft.com/office/drawing/2014/main" id="{D8193CB1-DB4F-A24E-B19C-F1442B11F3EA}"/>
              </a:ext>
            </a:extLst>
          </p:cNvPr>
          <p:cNvSpPr/>
          <p:nvPr userDrawn="1"/>
        </p:nvSpPr>
        <p:spPr>
          <a:xfrm>
            <a:off x="6980903" y="1635241"/>
            <a:ext cx="4581832" cy="458183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Plassholder for innhold 11">
            <a:extLst>
              <a:ext uri="{FF2B5EF4-FFF2-40B4-BE49-F238E27FC236}">
                <a16:creationId xmlns:a16="http://schemas.microsoft.com/office/drawing/2014/main" id="{70F5864F-4590-E64D-9469-488F7AD759D4}"/>
              </a:ext>
            </a:extLst>
          </p:cNvPr>
          <p:cNvSpPr>
            <a:spLocks noGrp="1"/>
          </p:cNvSpPr>
          <p:nvPr>
            <p:ph sz="quarter" idx="11"/>
          </p:nvPr>
        </p:nvSpPr>
        <p:spPr>
          <a:xfrm>
            <a:off x="6707707" y="734785"/>
            <a:ext cx="4837471" cy="5482288"/>
          </a:xfrm>
        </p:spPr>
        <p:txBody>
          <a:bodyPr anchor="ct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3" name="Tittel 12">
            <a:extLst>
              <a:ext uri="{FF2B5EF4-FFF2-40B4-BE49-F238E27FC236}">
                <a16:creationId xmlns:a16="http://schemas.microsoft.com/office/drawing/2014/main" id="{E2B8D2F8-E096-4F45-9B84-2A0F66604477}"/>
              </a:ext>
            </a:extLst>
          </p:cNvPr>
          <p:cNvSpPr>
            <a:spLocks noGrp="1"/>
          </p:cNvSpPr>
          <p:nvPr>
            <p:ph type="title"/>
          </p:nvPr>
        </p:nvSpPr>
        <p:spPr>
          <a:xfrm>
            <a:off x="273196" y="2766218"/>
            <a:ext cx="5549608" cy="1325563"/>
          </a:xfrm>
        </p:spPr>
        <p:txBody>
          <a:bodyPr>
            <a:noAutofit/>
          </a:bodyPr>
          <a:lstStyle>
            <a:lvl1pPr algn="ctr">
              <a:defRPr sz="5400">
                <a:solidFill>
                  <a:schemeClr val="tx1"/>
                </a:solidFill>
              </a:defRPr>
            </a:lvl1pPr>
          </a:lstStyle>
          <a:p>
            <a:r>
              <a:rPr lang="nb-NO"/>
              <a:t>Klikk for å redigere tittelstil</a:t>
            </a:r>
            <a:endParaRPr lang="nb-NO" dirty="0"/>
          </a:p>
        </p:txBody>
      </p:sp>
    </p:spTree>
    <p:extLst>
      <p:ext uri="{BB962C8B-B14F-4D97-AF65-F5344CB8AC3E}">
        <p14:creationId xmlns:p14="http://schemas.microsoft.com/office/powerpoint/2010/main" val="380620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theme" Target="../theme/theme3.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theme" Target="../theme/theme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Plassholder for tittel 1">
            <a:extLst>
              <a:ext uri="{FF2B5EF4-FFF2-40B4-BE49-F238E27FC236}">
                <a16:creationId xmlns:a16="http://schemas.microsoft.com/office/drawing/2014/main" id="{B391C282-E515-0F4D-B0EB-DD11A8FEB1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p>
        </p:txBody>
      </p:sp>
      <p:sp>
        <p:nvSpPr>
          <p:cNvPr id="8" name="Plassholder for tekst 2">
            <a:extLst>
              <a:ext uri="{FF2B5EF4-FFF2-40B4-BE49-F238E27FC236}">
                <a16:creationId xmlns:a16="http://schemas.microsoft.com/office/drawing/2014/main" id="{1BD14F5D-FAA8-6942-9AAD-0DD9E3AB3C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3334112976"/>
      </p:ext>
    </p:extLst>
  </p:cSld>
  <p:clrMap bg1="lt1" tx1="dk1" bg2="lt2" tx2="dk2" accent1="accent1" accent2="accent2" accent3="accent3" accent4="accent4" accent5="accent5" accent6="accent6" hlink="hlink" folHlink="folHlink"/>
  <p:sldLayoutIdLst>
    <p:sldLayoutId id="2147483727" r:id="rId1"/>
    <p:sldLayoutId id="2147483690" r:id="rId2"/>
    <p:sldLayoutId id="2147483731" r:id="rId3"/>
    <p:sldLayoutId id="2147483733" r:id="rId4"/>
    <p:sldLayoutId id="2147483734" r:id="rId5"/>
    <p:sldLayoutId id="2147483693" r:id="rId6"/>
    <p:sldLayoutId id="2147483729" r:id="rId7"/>
    <p:sldLayoutId id="2147483726" r:id="rId8"/>
    <p:sldLayoutId id="2147483743" r:id="rId9"/>
    <p:sldLayoutId id="2147483732" r:id="rId10"/>
    <p:sldLayoutId id="2147483742" r:id="rId11"/>
    <p:sldLayoutId id="2147483744" r:id="rId12"/>
    <p:sldLayoutId id="2147483748" r:id="rId13"/>
    <p:sldLayoutId id="2147483749" r:id="rId14"/>
    <p:sldLayoutId id="2147483751" r:id="rId15"/>
    <p:sldLayoutId id="2147483747" r:id="rId16"/>
    <p:sldLayoutId id="2147483745" r:id="rId17"/>
    <p:sldLayoutId id="2147483698"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tx1"/>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DC7B6685-7470-3747-883C-4EB4D04B5B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4C206F7D-A3A4-B348-ADB0-9088472E1E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7629BB39-1A6D-564C-962E-1BB08F37B9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EDCF6B-0DF6-CE49-A61E-0E3B8CE10BE3}" type="datetimeFigureOut">
              <a:rPr lang="nb-NO" smtClean="0"/>
              <a:t>12.02.2026</a:t>
            </a:fld>
            <a:endParaRPr lang="nb-NO"/>
          </a:p>
        </p:txBody>
      </p:sp>
      <p:sp>
        <p:nvSpPr>
          <p:cNvPr id="5" name="Plassholder for bunntekst 4">
            <a:extLst>
              <a:ext uri="{FF2B5EF4-FFF2-40B4-BE49-F238E27FC236}">
                <a16:creationId xmlns:a16="http://schemas.microsoft.com/office/drawing/2014/main" id="{8A97681F-0E6E-D444-B34E-04E74BC967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E4E2DB99-95F2-A844-ACF2-2E1AD7FD0E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7BDBCB-10E9-0246-901D-B5A6580B62C4}" type="slidenum">
              <a:rPr lang="nb-NO" smtClean="0"/>
              <a:t>‹#›</a:t>
            </a:fld>
            <a:endParaRPr lang="nb-NO"/>
          </a:p>
        </p:txBody>
      </p:sp>
    </p:spTree>
    <p:extLst>
      <p:ext uri="{BB962C8B-B14F-4D97-AF65-F5344CB8AC3E}">
        <p14:creationId xmlns:p14="http://schemas.microsoft.com/office/powerpoint/2010/main" val="190393727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Lst>
  <p:txStyles>
    <p:titleStyle>
      <a:lvl1pPr algn="l" defTabSz="914400" rtl="0" eaLnBrk="1" latinLnBrk="0" hangingPunct="1">
        <a:lnSpc>
          <a:spcPct val="90000"/>
        </a:lnSpc>
        <a:spcBef>
          <a:spcPct val="0"/>
        </a:spcBef>
        <a:buNone/>
        <a:defRPr sz="4000" b="1" kern="1200">
          <a:solidFill>
            <a:schemeClr val="tx1"/>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94F740A7-A6A2-C344-B107-F92E509802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0D2C7B0B-0A62-7C4E-8A30-D0B2FB837A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278395A2-1F6B-3F46-891C-AD7B8A03BC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DC9D32-8F3C-234D-B71E-012D882657E1}" type="datetimeFigureOut">
              <a:rPr lang="nb-NO" smtClean="0"/>
              <a:t>12.02.2026</a:t>
            </a:fld>
            <a:endParaRPr lang="nb-NO"/>
          </a:p>
        </p:txBody>
      </p:sp>
      <p:sp>
        <p:nvSpPr>
          <p:cNvPr id="5" name="Plassholder for bunntekst 4">
            <a:extLst>
              <a:ext uri="{FF2B5EF4-FFF2-40B4-BE49-F238E27FC236}">
                <a16:creationId xmlns:a16="http://schemas.microsoft.com/office/drawing/2014/main" id="{9A95C366-1A03-234A-BB14-DECBE94BE1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F5E1F7E3-400F-8541-982B-8BE224B451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38AFA5-7118-9641-AABC-2EAD013992B0}" type="slidenum">
              <a:rPr lang="nb-NO" smtClean="0"/>
              <a:t>‹#›</a:t>
            </a:fld>
            <a:endParaRPr lang="nb-NO"/>
          </a:p>
        </p:txBody>
      </p:sp>
    </p:spTree>
    <p:extLst>
      <p:ext uri="{BB962C8B-B14F-4D97-AF65-F5344CB8AC3E}">
        <p14:creationId xmlns:p14="http://schemas.microsoft.com/office/powerpoint/2010/main" val="248901014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Lst>
  <p:txStyles>
    <p:titleStyle>
      <a:lvl1pPr algn="l" defTabSz="914400" rtl="0" eaLnBrk="1" latinLnBrk="0" hangingPunct="1">
        <a:lnSpc>
          <a:spcPct val="90000"/>
        </a:lnSpc>
        <a:spcBef>
          <a:spcPct val="0"/>
        </a:spcBef>
        <a:buNone/>
        <a:defRPr sz="4000" b="1" kern="1200">
          <a:solidFill>
            <a:schemeClr val="tx1"/>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Plassholder for tittel 1">
            <a:extLst>
              <a:ext uri="{FF2B5EF4-FFF2-40B4-BE49-F238E27FC236}">
                <a16:creationId xmlns:a16="http://schemas.microsoft.com/office/drawing/2014/main" id="{B391C282-E515-0F4D-B0EB-DD11A8FEB1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p>
        </p:txBody>
      </p:sp>
      <p:sp>
        <p:nvSpPr>
          <p:cNvPr id="8" name="Plassholder for tekst 2">
            <a:extLst>
              <a:ext uri="{FF2B5EF4-FFF2-40B4-BE49-F238E27FC236}">
                <a16:creationId xmlns:a16="http://schemas.microsoft.com/office/drawing/2014/main" id="{1BD14F5D-FAA8-6942-9AAD-0DD9E3AB3C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4131877916"/>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tx1"/>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2D00E3-2C07-7F49-90FE-0E16CC15D9BE}"/>
              </a:ext>
            </a:extLst>
          </p:cNvPr>
          <p:cNvSpPr>
            <a:spLocks noGrp="1"/>
          </p:cNvSpPr>
          <p:nvPr>
            <p:ph type="title"/>
          </p:nvPr>
        </p:nvSpPr>
        <p:spPr>
          <a:xfrm>
            <a:off x="2791968" y="666350"/>
            <a:ext cx="8624552" cy="2852737"/>
          </a:xfrm>
        </p:spPr>
        <p:txBody>
          <a:bodyPr/>
          <a:lstStyle/>
          <a:p>
            <a:r>
              <a:rPr lang="nb-NO" dirty="0"/>
              <a:t>Soldatskap i Frelsesarmeen</a:t>
            </a:r>
          </a:p>
        </p:txBody>
      </p:sp>
      <p:sp>
        <p:nvSpPr>
          <p:cNvPr id="3" name="Plassholder for tekst 2">
            <a:extLst>
              <a:ext uri="{FF2B5EF4-FFF2-40B4-BE49-F238E27FC236}">
                <a16:creationId xmlns:a16="http://schemas.microsoft.com/office/drawing/2014/main" id="{BE0B2917-1CD1-A547-8F34-EEEFF36A0D1C}"/>
              </a:ext>
            </a:extLst>
          </p:cNvPr>
          <p:cNvSpPr>
            <a:spLocks noGrp="1"/>
          </p:cNvSpPr>
          <p:nvPr>
            <p:ph type="body" idx="1"/>
          </p:nvPr>
        </p:nvSpPr>
        <p:spPr>
          <a:xfrm>
            <a:off x="2791968" y="3676403"/>
            <a:ext cx="8985503" cy="1500187"/>
          </a:xfrm>
        </p:spPr>
        <p:txBody>
          <a:bodyPr>
            <a:noAutofit/>
          </a:bodyPr>
          <a:lstStyle/>
          <a:p>
            <a:r>
              <a:rPr lang="nb-NO" dirty="0">
                <a:latin typeface="+mn-lt"/>
              </a:rPr>
              <a:t>Del 11: Jeg vil, så langt jeg kan, være aktiv engasjert i korpsets liv, arbeid og utadrettede virksomhet, samt gi en så stor andel av inntekten min som mulig for å støtte Frelsesarmeens oppdrag lokalt og globalt.</a:t>
            </a:r>
          </a:p>
          <a:p>
            <a:r>
              <a:rPr lang="nb-NO" dirty="0">
                <a:latin typeface="+mn-lt"/>
              </a:rPr>
              <a:t>Del 12: Jeg vil være tro mot Frelsesarmeens prinsipper og praksis, lojal mot dens ledere og vise </a:t>
            </a:r>
            <a:r>
              <a:rPr lang="nb-NO" dirty="0" err="1">
                <a:latin typeface="+mn-lt"/>
              </a:rPr>
              <a:t>salvasjonistånd</a:t>
            </a:r>
            <a:r>
              <a:rPr lang="nb-NO" dirty="0">
                <a:latin typeface="+mn-lt"/>
              </a:rPr>
              <a:t> både i medgang og motgang.</a:t>
            </a:r>
          </a:p>
        </p:txBody>
      </p:sp>
    </p:spTree>
    <p:extLst>
      <p:ext uri="{BB962C8B-B14F-4D97-AF65-F5344CB8AC3E}">
        <p14:creationId xmlns:p14="http://schemas.microsoft.com/office/powerpoint/2010/main" val="161093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6C428-B063-D106-DC00-DCF0EE770AFA}"/>
            </a:ext>
          </a:extLst>
        </p:cNvPr>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026CCF40-5155-4623-EC3D-90A11DE7B77B}"/>
              </a:ext>
            </a:extLst>
          </p:cNvPr>
          <p:cNvSpPr>
            <a:spLocks noGrp="1"/>
          </p:cNvSpPr>
          <p:nvPr>
            <p:ph type="body" sz="quarter" idx="11"/>
          </p:nvPr>
        </p:nvSpPr>
        <p:spPr>
          <a:xfrm>
            <a:off x="6456363" y="1325792"/>
            <a:ext cx="5430837" cy="4772480"/>
          </a:xfrm>
        </p:spPr>
        <p:txBody>
          <a:bodyPr>
            <a:normAutofit/>
          </a:bodyPr>
          <a:lstStyle/>
          <a:p>
            <a:pPr marL="0" indent="0" algn="ctr">
              <a:lnSpc>
                <a:spcPct val="90000"/>
              </a:lnSpc>
              <a:buNone/>
            </a:pPr>
            <a:r>
              <a:rPr lang="nb-NO" sz="2800" b="1" dirty="0">
                <a:latin typeface="+mn-lt"/>
              </a:rPr>
              <a:t>Derfor vil jeg…</a:t>
            </a:r>
          </a:p>
          <a:p>
            <a:pPr marL="0" indent="0" algn="ctr">
              <a:lnSpc>
                <a:spcPct val="90000"/>
              </a:lnSpc>
              <a:buNone/>
            </a:pPr>
            <a:endParaRPr lang="nb-NO" dirty="0">
              <a:latin typeface="+mn-lt"/>
            </a:endParaRPr>
          </a:p>
          <a:p>
            <a:pPr marL="0" indent="0" algn="ctr" fontAlgn="t">
              <a:buNone/>
            </a:pPr>
            <a:r>
              <a:rPr lang="nb-NO" sz="2400" dirty="0">
                <a:latin typeface="+mn-lt"/>
                <a:ea typeface="Garamond" charset="0"/>
                <a:cs typeface="Garamond" charset="0"/>
              </a:rPr>
              <a:t>Alle soldater i Frelsesarmeen – uansett hvor i verden de bor – vier seg til det som står i Soldatpakten. Fordi vi lever i ulike land og kulturer, kan det se litt forskjellig ut i praksis. </a:t>
            </a:r>
          </a:p>
          <a:p>
            <a:pPr marL="0" indent="0" algn="ctr" fontAlgn="t">
              <a:buNone/>
            </a:pPr>
            <a:endParaRPr lang="nb-NO" sz="2400" dirty="0">
              <a:latin typeface="+mn-lt"/>
              <a:ea typeface="Garamond" charset="0"/>
              <a:cs typeface="Garamond" charset="0"/>
            </a:endParaRPr>
          </a:p>
          <a:p>
            <a:pPr marL="0" indent="0" algn="ctr" fontAlgn="t">
              <a:buNone/>
            </a:pPr>
            <a:r>
              <a:rPr lang="nb-NO" sz="2400" dirty="0">
                <a:latin typeface="+mn-lt"/>
                <a:ea typeface="Garamond" charset="0"/>
                <a:cs typeface="Garamond" charset="0"/>
              </a:rPr>
              <a:t>Men uansett må livet vårt alltid stemme med det vi tror på og de løftene vi har gitt som soldater.</a:t>
            </a:r>
          </a:p>
        </p:txBody>
      </p:sp>
      <p:pic>
        <p:nvPicPr>
          <p:cNvPr id="6" name="Plassholder for bilde 5" descr="Et bilde som inneholder klær, person, sofa, møbler&#10;&#10;KI-generert innhold kan være feil.">
            <a:extLst>
              <a:ext uri="{FF2B5EF4-FFF2-40B4-BE49-F238E27FC236}">
                <a16:creationId xmlns:a16="http://schemas.microsoft.com/office/drawing/2014/main" id="{98F995DC-1AA5-B1B9-91AB-69DBCA5E16FB}"/>
              </a:ext>
            </a:extLst>
          </p:cNvPr>
          <p:cNvPicPr>
            <a:picLocks noGrp="1" noChangeAspect="1"/>
          </p:cNvPicPr>
          <p:nvPr>
            <p:ph type="pic" sz="quarter" idx="10"/>
          </p:nvPr>
        </p:nvPicPr>
        <p:blipFill>
          <a:blip r:embed="rId3"/>
          <a:srcRect l="13128" r="13128"/>
          <a:stretch>
            <a:fillRect/>
          </a:stretch>
        </p:blipFill>
        <p:spPr>
          <a:xfrm>
            <a:off x="304801" y="374154"/>
            <a:ext cx="5430837" cy="6109692"/>
          </a:xfrm>
        </p:spPr>
      </p:pic>
    </p:spTree>
    <p:extLst>
      <p:ext uri="{BB962C8B-B14F-4D97-AF65-F5344CB8AC3E}">
        <p14:creationId xmlns:p14="http://schemas.microsoft.com/office/powerpoint/2010/main" val="357199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6A2E8-3DEC-BFC6-F92A-6AFCCC62A154}"/>
            </a:ext>
          </a:extLst>
        </p:cNvPr>
        <p:cNvGrpSpPr/>
        <p:nvPr/>
      </p:nvGrpSpPr>
      <p:grpSpPr>
        <a:xfrm>
          <a:off x="0" y="0"/>
          <a:ext cx="0" cy="0"/>
          <a:chOff x="0" y="0"/>
          <a:chExt cx="0" cy="0"/>
        </a:xfrm>
      </p:grpSpPr>
      <p:pic>
        <p:nvPicPr>
          <p:cNvPr id="6" name="Bilde 5" descr="Et bilde som inneholder person, klær, rist, Lem&#10;&#10;KI-generert innhold kan være feil.">
            <a:extLst>
              <a:ext uri="{FF2B5EF4-FFF2-40B4-BE49-F238E27FC236}">
                <a16:creationId xmlns:a16="http://schemas.microsoft.com/office/drawing/2014/main" id="{626D9376-1477-DB44-4172-FE1F6B04AA65}"/>
              </a:ext>
            </a:extLst>
          </p:cNvPr>
          <p:cNvPicPr>
            <a:picLocks noChangeAspect="1"/>
          </p:cNvPicPr>
          <p:nvPr/>
        </p:nvPicPr>
        <p:blipFill>
          <a:blip r:embed="rId3"/>
          <a:srcRect t="12973" r="1" b="11380"/>
          <a:stretch>
            <a:fillRect/>
          </a:stretch>
        </p:blipFill>
        <p:spPr>
          <a:xfrm>
            <a:off x="6707707" y="734785"/>
            <a:ext cx="4837471" cy="5482288"/>
          </a:xfrm>
          <a:prstGeom prst="rect">
            <a:avLst/>
          </a:prstGeom>
          <a:noFill/>
        </p:spPr>
      </p:pic>
      <p:sp>
        <p:nvSpPr>
          <p:cNvPr id="3" name="TekstSylinder 2">
            <a:extLst>
              <a:ext uri="{FF2B5EF4-FFF2-40B4-BE49-F238E27FC236}">
                <a16:creationId xmlns:a16="http://schemas.microsoft.com/office/drawing/2014/main" id="{6927D0B8-94B1-C041-6F2A-A2B424D52ABE}"/>
              </a:ext>
            </a:extLst>
          </p:cNvPr>
          <p:cNvSpPr txBox="1"/>
          <p:nvPr/>
        </p:nvSpPr>
        <p:spPr>
          <a:xfrm>
            <a:off x="273196" y="1121664"/>
            <a:ext cx="5549608" cy="509540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nb-NO" sz="2800" b="1" dirty="0"/>
              <a:t>Å vie seg til et liv som soldat kan oppleves krevende.</a:t>
            </a:r>
          </a:p>
          <a:p>
            <a:pPr algn="ctr">
              <a:lnSpc>
                <a:spcPct val="90000"/>
              </a:lnSpc>
              <a:spcBef>
                <a:spcPct val="0"/>
              </a:spcBef>
              <a:spcAft>
                <a:spcPts val="600"/>
              </a:spcAft>
            </a:pPr>
            <a:endParaRPr lang="nb-NO" dirty="0"/>
          </a:p>
          <a:p>
            <a:pPr algn="ctr">
              <a:lnSpc>
                <a:spcPct val="90000"/>
              </a:lnSpc>
              <a:spcBef>
                <a:spcPct val="0"/>
              </a:spcBef>
              <a:spcAft>
                <a:spcPts val="600"/>
              </a:spcAft>
            </a:pPr>
            <a:r>
              <a:rPr lang="nb-NO" sz="2400" dirty="0"/>
              <a:t> Alle kristne er i en livslang prosess der Gud former oss til å bli mer lik det han ønsker for oss.</a:t>
            </a:r>
          </a:p>
          <a:p>
            <a:pPr algn="ctr">
              <a:lnSpc>
                <a:spcPct val="90000"/>
              </a:lnSpc>
              <a:spcBef>
                <a:spcPct val="0"/>
              </a:spcBef>
              <a:spcAft>
                <a:spcPts val="600"/>
              </a:spcAft>
            </a:pPr>
            <a:endParaRPr lang="nb-NO" sz="2400" dirty="0"/>
          </a:p>
          <a:p>
            <a:pPr algn="ctr">
              <a:lnSpc>
                <a:spcPct val="90000"/>
              </a:lnSpc>
              <a:spcBef>
                <a:spcPct val="0"/>
              </a:spcBef>
              <a:spcAft>
                <a:spcPts val="600"/>
              </a:spcAft>
            </a:pPr>
            <a:r>
              <a:rPr lang="nb-NO" sz="2400" dirty="0"/>
              <a:t> I hvert korps finnes det heldigvis ledere og erfarne soldater som kan støtte og veilede nye soldater på veien.</a:t>
            </a:r>
          </a:p>
          <a:p>
            <a:pPr algn="ctr">
              <a:lnSpc>
                <a:spcPct val="90000"/>
              </a:lnSpc>
              <a:spcBef>
                <a:spcPct val="0"/>
              </a:spcBef>
              <a:spcAft>
                <a:spcPts val="600"/>
              </a:spcAft>
            </a:pPr>
            <a:endParaRPr lang="nb-NO" sz="2400" dirty="0"/>
          </a:p>
          <a:p>
            <a:pPr algn="ctr">
              <a:lnSpc>
                <a:spcPct val="90000"/>
              </a:lnSpc>
              <a:spcBef>
                <a:spcPct val="0"/>
              </a:spcBef>
              <a:spcAft>
                <a:spcPts val="600"/>
              </a:spcAft>
            </a:pPr>
            <a:endParaRPr lang="nb-NO" sz="1400" b="1" kern="1200" dirty="0">
              <a:latin typeface="Garamond" panose="02020404030301010803" pitchFamily="18" charset="0"/>
              <a:ea typeface="+mj-ea"/>
              <a:cs typeface="+mj-cs"/>
            </a:endParaRPr>
          </a:p>
        </p:txBody>
      </p:sp>
      <p:sp>
        <p:nvSpPr>
          <p:cNvPr id="2" name="Rectangle 1">
            <a:extLst>
              <a:ext uri="{FF2B5EF4-FFF2-40B4-BE49-F238E27FC236}">
                <a16:creationId xmlns:a16="http://schemas.microsoft.com/office/drawing/2014/main" id="{1D83FE0F-9D78-46B0-B8BC-3008F293830E}"/>
              </a:ext>
            </a:extLst>
          </p:cNvPr>
          <p:cNvSpPr txBox="1">
            <a:spLocks noChangeArrowheads="1"/>
          </p:cNvSpPr>
          <p:nvPr/>
        </p:nvSpPr>
        <p:spPr bwMode="auto">
          <a:xfrm>
            <a:off x="273196" y="438615"/>
            <a:ext cx="5549608" cy="605882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spcBef>
                <a:spcPct val="0"/>
              </a:spcBef>
              <a:spcAft>
                <a:spcPts val="600"/>
              </a:spcAft>
              <a:buNone/>
            </a:pPr>
            <a:endParaRPr lang="nb-NO" sz="2000" kern="1200" dirty="0">
              <a:latin typeface="+mn-lt"/>
              <a:ea typeface="+mj-ea"/>
              <a:cs typeface="+mj-cs"/>
            </a:endParaRPr>
          </a:p>
        </p:txBody>
      </p:sp>
    </p:spTree>
    <p:extLst>
      <p:ext uri="{BB962C8B-B14F-4D97-AF65-F5344CB8AC3E}">
        <p14:creationId xmlns:p14="http://schemas.microsoft.com/office/powerpoint/2010/main" val="216159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BAD08-2E9A-054C-52C6-DE382F95FEAA}"/>
            </a:ext>
          </a:extLst>
        </p:cNvPr>
        <p:cNvGrpSpPr/>
        <p:nvPr/>
      </p:nvGrpSpPr>
      <p:grpSpPr>
        <a:xfrm>
          <a:off x="0" y="0"/>
          <a:ext cx="0" cy="0"/>
          <a:chOff x="0" y="0"/>
          <a:chExt cx="0" cy="0"/>
        </a:xfrm>
      </p:grpSpPr>
      <p:pic>
        <p:nvPicPr>
          <p:cNvPr id="7" name="Bilde 6" descr="Et bilde som inneholder person, Menneskeansikt, klær, utendørs&#10;&#10;KI-generert innhold kan være feil.">
            <a:extLst>
              <a:ext uri="{FF2B5EF4-FFF2-40B4-BE49-F238E27FC236}">
                <a16:creationId xmlns:a16="http://schemas.microsoft.com/office/drawing/2014/main" id="{A3EC3F81-130D-EEAD-8C32-159A2C8B89C2}"/>
              </a:ext>
            </a:extLst>
          </p:cNvPr>
          <p:cNvPicPr>
            <a:picLocks noChangeAspect="1"/>
          </p:cNvPicPr>
          <p:nvPr/>
        </p:nvPicPr>
        <p:blipFill>
          <a:blip r:embed="rId3"/>
          <a:srcRect r="-2" b="24905"/>
          <a:stretch>
            <a:fillRect/>
          </a:stretch>
        </p:blipFill>
        <p:spPr>
          <a:xfrm>
            <a:off x="417022" y="499674"/>
            <a:ext cx="5261956" cy="5919711"/>
          </a:xfrm>
          <a:prstGeom prst="rect">
            <a:avLst/>
          </a:prstGeom>
          <a:noFill/>
        </p:spPr>
      </p:pic>
      <p:sp>
        <p:nvSpPr>
          <p:cNvPr id="14" name="Title 2">
            <a:extLst>
              <a:ext uri="{FF2B5EF4-FFF2-40B4-BE49-F238E27FC236}">
                <a16:creationId xmlns:a16="http://schemas.microsoft.com/office/drawing/2014/main" id="{F04A0431-0554-2E82-8683-44D1DAB7DD00}"/>
              </a:ext>
            </a:extLst>
          </p:cNvPr>
          <p:cNvSpPr>
            <a:spLocks noGrp="1"/>
          </p:cNvSpPr>
          <p:nvPr>
            <p:ph type="title"/>
          </p:nvPr>
        </p:nvSpPr>
        <p:spPr>
          <a:xfrm>
            <a:off x="6371706" y="860197"/>
            <a:ext cx="5403272" cy="5321147"/>
          </a:xfrm>
        </p:spPr>
        <p:txBody>
          <a:bodyPr anchor="ctr">
            <a:normAutofit/>
          </a:bodyPr>
          <a:lstStyle/>
          <a:p>
            <a:pPr algn="ctr"/>
            <a:r>
              <a:rPr lang="nb-NO" sz="2800" dirty="0">
                <a:latin typeface="+mn-lt"/>
              </a:rPr>
              <a:t>Å være soldat i Frelsesarmeen er både et privilegium og en glede. </a:t>
            </a:r>
            <a:br>
              <a:rPr lang="nb-NO" sz="2400" b="0" dirty="0">
                <a:latin typeface="+mn-lt"/>
              </a:rPr>
            </a:br>
            <a:br>
              <a:rPr lang="nb-NO" sz="2400" b="0" dirty="0">
                <a:latin typeface="+mn-lt"/>
              </a:rPr>
            </a:br>
            <a:r>
              <a:rPr lang="nb-NO" sz="2400" b="0" dirty="0">
                <a:latin typeface="+mn-lt"/>
              </a:rPr>
              <a:t>Det kan styrke forholdet vårt til Jesus og gi oss et varmt fellesskap som hjelper oss å vokse og tjene andre.  </a:t>
            </a:r>
            <a:br>
              <a:rPr lang="nb-NO" sz="2400" b="0" dirty="0">
                <a:latin typeface="+mn-lt"/>
              </a:rPr>
            </a:br>
            <a:br>
              <a:rPr lang="nb-NO" sz="2400" b="0" dirty="0">
                <a:latin typeface="+mn-lt"/>
              </a:rPr>
            </a:br>
            <a:r>
              <a:rPr lang="nb-NO" sz="2400" b="0" dirty="0">
                <a:latin typeface="+mn-lt"/>
                <a:ea typeface="Garamond" charset="0"/>
                <a:cs typeface="Garamond" charset="0"/>
              </a:rPr>
              <a:t>Soldatpakten minner oss på hvorfor vi gjør dette: Vi tjener fordi Kristus elsket oss først. Soldatskapet vårt er et svar på den kjærligheten.</a:t>
            </a:r>
            <a:endParaRPr lang="en-US" sz="2400" b="0" dirty="0">
              <a:latin typeface="+mn-lt"/>
            </a:endParaRPr>
          </a:p>
        </p:txBody>
      </p:sp>
      <p:sp>
        <p:nvSpPr>
          <p:cNvPr id="2" name="Rectangle 1">
            <a:extLst>
              <a:ext uri="{FF2B5EF4-FFF2-40B4-BE49-F238E27FC236}">
                <a16:creationId xmlns:a16="http://schemas.microsoft.com/office/drawing/2014/main" id="{A082022B-FB91-B228-FF4A-665BD6DAB0E0}"/>
              </a:ext>
            </a:extLst>
          </p:cNvPr>
          <p:cNvSpPr txBox="1">
            <a:spLocks noChangeArrowheads="1"/>
          </p:cNvSpPr>
          <p:nvPr/>
        </p:nvSpPr>
        <p:spPr bwMode="auto">
          <a:xfrm>
            <a:off x="273196" y="438615"/>
            <a:ext cx="5549608" cy="605882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spcBef>
                <a:spcPct val="0"/>
              </a:spcBef>
              <a:spcAft>
                <a:spcPts val="600"/>
              </a:spcAft>
              <a:buNone/>
            </a:pPr>
            <a:endParaRPr lang="nb-NO" sz="2000" kern="1200" dirty="0">
              <a:latin typeface="+mn-lt"/>
              <a:ea typeface="+mj-ea"/>
              <a:cs typeface="+mj-cs"/>
            </a:endParaRPr>
          </a:p>
        </p:txBody>
      </p:sp>
    </p:spTree>
    <p:extLst>
      <p:ext uri="{BB962C8B-B14F-4D97-AF65-F5344CB8AC3E}">
        <p14:creationId xmlns:p14="http://schemas.microsoft.com/office/powerpoint/2010/main" val="153080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142D2-509E-6D77-5378-648E25DA3187}"/>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B27F281A-864A-3F1D-3319-EEB77E1E64C5}"/>
              </a:ext>
            </a:extLst>
          </p:cNvPr>
          <p:cNvSpPr>
            <a:spLocks noGrp="1"/>
          </p:cNvSpPr>
          <p:nvPr>
            <p:ph type="title"/>
          </p:nvPr>
        </p:nvSpPr>
        <p:spPr>
          <a:xfrm>
            <a:off x="611909" y="5282076"/>
            <a:ext cx="7700241" cy="1325563"/>
          </a:xfrm>
        </p:spPr>
        <p:txBody>
          <a:bodyPr anchor="ctr">
            <a:normAutofit/>
          </a:bodyPr>
          <a:lstStyle/>
          <a:p>
            <a:r>
              <a:rPr lang="nb-NO" dirty="0"/>
              <a:t>Refleksjon</a:t>
            </a:r>
          </a:p>
        </p:txBody>
      </p:sp>
      <p:pic>
        <p:nvPicPr>
          <p:cNvPr id="6" name="Plassholder for innhold 5" descr="Et bilde som inneholder person, bok, lese, innendørs&#10;&#10;KI-generert innhold kan være feil.">
            <a:extLst>
              <a:ext uri="{FF2B5EF4-FFF2-40B4-BE49-F238E27FC236}">
                <a16:creationId xmlns:a16="http://schemas.microsoft.com/office/drawing/2014/main" id="{38059A05-F5DF-0FFE-9CC2-15CAA75D4C76}"/>
              </a:ext>
            </a:extLst>
          </p:cNvPr>
          <p:cNvPicPr>
            <a:picLocks noGrp="1" noChangeAspect="1"/>
          </p:cNvPicPr>
          <p:nvPr>
            <p:ph sz="quarter" idx="13"/>
          </p:nvPr>
        </p:nvPicPr>
        <p:blipFill>
          <a:blip r:embed="rId2"/>
          <a:srcRect t="10639" r="-2" b="31917"/>
          <a:stretch>
            <a:fillRect/>
          </a:stretch>
        </p:blipFill>
        <p:spPr>
          <a:xfrm>
            <a:off x="6253844" y="250361"/>
            <a:ext cx="5295504" cy="4557151"/>
          </a:xfrm>
          <a:noFill/>
        </p:spPr>
      </p:pic>
      <p:sp>
        <p:nvSpPr>
          <p:cNvPr id="13" name="Plassholder for innhold 12">
            <a:extLst>
              <a:ext uri="{FF2B5EF4-FFF2-40B4-BE49-F238E27FC236}">
                <a16:creationId xmlns:a16="http://schemas.microsoft.com/office/drawing/2014/main" id="{80A7381E-3F24-7650-1F2B-19D90BD635DB}"/>
              </a:ext>
            </a:extLst>
          </p:cNvPr>
          <p:cNvSpPr>
            <a:spLocks noGrp="1"/>
          </p:cNvSpPr>
          <p:nvPr>
            <p:ph sz="quarter" idx="12"/>
          </p:nvPr>
        </p:nvSpPr>
        <p:spPr>
          <a:xfrm>
            <a:off x="611909" y="487643"/>
            <a:ext cx="5326248" cy="4557151"/>
          </a:xfrm>
        </p:spPr>
        <p:txBody>
          <a:bodyPr>
            <a:normAutofit fontScale="62500" lnSpcReduction="20000"/>
          </a:bodyPr>
          <a:lstStyle/>
          <a:p>
            <a:pPr lvl="0"/>
            <a:r>
              <a:rPr lang="nb-NO" dirty="0">
                <a:latin typeface="+mn-lt"/>
              </a:rPr>
              <a:t>Hvilken del av soldatpakten synes du er vanskeligst å leve ut? Hva kan hjelpe deg til å være tro mot engasjementet du har?</a:t>
            </a:r>
          </a:p>
          <a:p>
            <a:pPr lvl="0"/>
            <a:r>
              <a:rPr lang="nb-NO" dirty="0">
                <a:latin typeface="+mn-lt"/>
              </a:rPr>
              <a:t>Hva kan fellesskapet av de troende gjøre for hjelpe dem som har kommet til kort i forhold til soldatpakten?</a:t>
            </a:r>
          </a:p>
          <a:p>
            <a:pPr lvl="0"/>
            <a:r>
              <a:rPr lang="nb-NO" dirty="0">
                <a:latin typeface="+mn-lt"/>
              </a:rPr>
              <a:t>Ledere er ikke fullkomne og kan noen ganger skuffe oss. Hvordan vil du vise lojalitet og respekt i slike situasjoner?</a:t>
            </a:r>
          </a:p>
          <a:p>
            <a:pPr lvl="0"/>
            <a:r>
              <a:rPr lang="nb-NO" dirty="0">
                <a:latin typeface="+mn-lt"/>
              </a:rPr>
              <a:t>Har du opplevd noen form for forfølgelse eller hets som kristen? Fortell hvordan du håndterte en slik opplevelse. </a:t>
            </a:r>
          </a:p>
          <a:p>
            <a:pPr lvl="0"/>
            <a:r>
              <a:rPr lang="nb-NO" dirty="0">
                <a:latin typeface="+mn-lt"/>
              </a:rPr>
              <a:t>Tenk på hva det vil si å være frelsessoldat. Hva er privilegiene og ansvaret? Hva vil du gjøre for å sikre at du holder løftene du gir? Gjør noen notater og gå gjennom dem etter seks måneder, og deretter hvert år.</a:t>
            </a:r>
          </a:p>
          <a:p>
            <a:endParaRPr lang="nb-NO" dirty="0"/>
          </a:p>
        </p:txBody>
      </p:sp>
    </p:spTree>
    <p:extLst>
      <p:ext uri="{BB962C8B-B14F-4D97-AF65-F5344CB8AC3E}">
        <p14:creationId xmlns:p14="http://schemas.microsoft.com/office/powerpoint/2010/main" val="274593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4F5A60-0E7C-91C4-A37D-4B7A9150939C}"/>
              </a:ext>
            </a:extLst>
          </p:cNvPr>
          <p:cNvPicPr>
            <a:picLocks noChangeAspect="1"/>
          </p:cNvPicPr>
          <p:nvPr/>
        </p:nvPicPr>
        <p:blipFill>
          <a:blip r:embed="rId2"/>
          <a:srcRect r="1408" b="1152"/>
          <a:stretch>
            <a:fillRect/>
          </a:stretch>
        </p:blipFill>
        <p:spPr>
          <a:xfrm>
            <a:off x="7152207" y="1530691"/>
            <a:ext cx="3877916" cy="3890476"/>
          </a:xfrm>
          <a:prstGeom prst="rect">
            <a:avLst/>
          </a:prstGeom>
          <a:noFill/>
        </p:spPr>
      </p:pic>
      <p:sp>
        <p:nvSpPr>
          <p:cNvPr id="2" name="Tittel 1">
            <a:extLst>
              <a:ext uri="{FF2B5EF4-FFF2-40B4-BE49-F238E27FC236}">
                <a16:creationId xmlns:a16="http://schemas.microsoft.com/office/drawing/2014/main" id="{5F1C3ADC-558A-9248-BE3B-AA7EC10C2639}"/>
              </a:ext>
            </a:extLst>
          </p:cNvPr>
          <p:cNvSpPr>
            <a:spLocks noGrp="1"/>
          </p:cNvSpPr>
          <p:nvPr>
            <p:ph type="title"/>
          </p:nvPr>
        </p:nvSpPr>
        <p:spPr>
          <a:xfrm>
            <a:off x="597752" y="2808551"/>
            <a:ext cx="4907553" cy="1325563"/>
          </a:xfrm>
        </p:spPr>
        <p:txBody>
          <a:bodyPr vert="horz" lIns="91440" tIns="45720" rIns="91440" bIns="45720" rtlCol="0" anchor="ctr">
            <a:noAutofit/>
          </a:bodyPr>
          <a:lstStyle/>
          <a:p>
            <a:r>
              <a:rPr lang="nb-NO" sz="2000" b="0" dirty="0">
                <a:latin typeface="Calibri"/>
                <a:ea typeface="Calibri"/>
                <a:cs typeface="Calibri"/>
              </a:rPr>
              <a:t>Boka </a:t>
            </a:r>
            <a:r>
              <a:rPr lang="nb-NO" sz="2000" b="0" i="1" dirty="0">
                <a:latin typeface="Calibri"/>
                <a:ea typeface="Calibri"/>
                <a:cs typeface="Calibri"/>
              </a:rPr>
              <a:t>Kalt til soldat</a:t>
            </a:r>
            <a:r>
              <a:rPr lang="nb-NO" sz="2000" b="0" dirty="0">
                <a:latin typeface="Calibri"/>
                <a:ea typeface="Calibri"/>
                <a:cs typeface="Calibri"/>
              </a:rPr>
              <a:t> gir en grundig av gjennomgang Soldatpakten i Frelsesarmeen og setter søkelys på tanken og hensikten bak erklæringene som utgjør pakten. </a:t>
            </a:r>
            <a:br>
              <a:rPr lang="nb-NO" sz="2000" b="0" dirty="0">
                <a:latin typeface="Calibri"/>
                <a:ea typeface="Calibri"/>
                <a:cs typeface="Calibri"/>
              </a:rPr>
            </a:br>
            <a:r>
              <a:rPr lang="nb-NO" sz="2000" b="0" dirty="0">
                <a:latin typeface="Calibri"/>
                <a:ea typeface="Calibri"/>
                <a:cs typeface="Calibri"/>
              </a:rPr>
              <a:t>Pakten er en avtale mellom deg og Gud. </a:t>
            </a:r>
            <a:endParaRPr lang="en-US" sz="2000">
              <a:latin typeface="Calibri"/>
              <a:ea typeface="Calibri"/>
              <a:cs typeface="Calibri"/>
            </a:endParaRPr>
          </a:p>
          <a:p>
            <a:br>
              <a:rPr lang="nb-NO" sz="2000" b="0" dirty="0">
                <a:latin typeface="Calibri"/>
              </a:rPr>
            </a:br>
            <a:r>
              <a:rPr lang="nb-NO" sz="2000" b="0" dirty="0">
                <a:latin typeface="Calibri"/>
                <a:ea typeface="Calibri"/>
                <a:cs typeface="Calibri"/>
              </a:rPr>
              <a:t>Troen, verdiene og livsstilen som beskrives i pakten, forutsetter innvielse til Gud og Guds oppdrag, hellighet i hjerte og liv, personlig integritet og ærlighet, samt en vilje til å leve på måter som viser hva det betyr å følge Kristus. </a:t>
            </a:r>
            <a:br>
              <a:rPr lang="nb-NO" sz="2000" b="0" dirty="0">
                <a:latin typeface="Calibri"/>
                <a:ea typeface="Calibri"/>
                <a:cs typeface="Calibri"/>
              </a:rPr>
            </a:br>
            <a:br>
              <a:rPr lang="nb-NO" sz="2000" b="0" dirty="0">
                <a:latin typeface="Calibri"/>
                <a:ea typeface="Calibri"/>
                <a:cs typeface="Calibri"/>
              </a:rPr>
            </a:br>
            <a:r>
              <a:rPr lang="nb-NO" sz="2000" b="0" dirty="0">
                <a:latin typeface="Calibri"/>
                <a:ea typeface="Calibri"/>
                <a:cs typeface="Calibri"/>
              </a:rPr>
              <a:t>Lykke til med spennende lesning, og enda viktigere: Måtte du oppleve masse av Guds velsignelse når du omsetter teori i praksis!</a:t>
            </a:r>
            <a:endParaRPr lang="nb-NO" sz="2000" dirty="0">
              <a:latin typeface="Calibri"/>
              <a:ea typeface="Calibri"/>
              <a:cs typeface="Calibri"/>
            </a:endParaRPr>
          </a:p>
          <a:p>
            <a:endParaRPr lang="nb-NO" sz="2000" b="0" dirty="0">
              <a:latin typeface="Calibri"/>
              <a:ea typeface="Calibri"/>
              <a:cs typeface="Calibri"/>
            </a:endParaRPr>
          </a:p>
          <a:p>
            <a:r>
              <a:rPr lang="nb-NO" sz="2000" b="0" dirty="0">
                <a:latin typeface="Calibri"/>
                <a:ea typeface="Calibri"/>
                <a:cs typeface="Calibri"/>
              </a:rPr>
              <a:t>Skann </a:t>
            </a:r>
            <a:r>
              <a:rPr lang="nb-NO" sz="2000" b="0" err="1">
                <a:latin typeface="Calibri"/>
                <a:ea typeface="Calibri"/>
                <a:cs typeface="Calibri"/>
              </a:rPr>
              <a:t>qr</a:t>
            </a:r>
            <a:r>
              <a:rPr lang="nb-NO" sz="2000" b="0" dirty="0">
                <a:latin typeface="Calibri"/>
                <a:ea typeface="Calibri"/>
                <a:cs typeface="Calibri"/>
              </a:rPr>
              <a:t>-koden for å komme til hele kurset som vil ta deg gjennom boka </a:t>
            </a:r>
            <a:r>
              <a:rPr lang="nb-NO" sz="2000" b="0" i="1" dirty="0">
                <a:latin typeface="Calibri"/>
                <a:ea typeface="Calibri"/>
                <a:cs typeface="Calibri"/>
              </a:rPr>
              <a:t>Kalt til soldat.</a:t>
            </a:r>
            <a:endParaRPr lang="nb-NO" sz="2000" dirty="0">
              <a:latin typeface="Calibri"/>
              <a:ea typeface="Calibri"/>
              <a:cs typeface="Calibri"/>
            </a:endParaRPr>
          </a:p>
          <a:p>
            <a:br>
              <a:rPr lang="nb-NO" sz="2000" b="0" dirty="0">
                <a:latin typeface="Calibri"/>
              </a:rPr>
            </a:br>
            <a:r>
              <a:rPr lang="nb-NO" sz="2000" dirty="0">
                <a:latin typeface="Calibri"/>
                <a:ea typeface="Calibri"/>
                <a:cs typeface="Calibri"/>
              </a:rPr>
              <a:t>Gud velsigne deg!</a:t>
            </a:r>
          </a:p>
          <a:p>
            <a:endParaRPr lang="nb-NO" sz="1400"/>
          </a:p>
        </p:txBody>
      </p:sp>
    </p:spTree>
    <p:extLst>
      <p:ext uri="{BB962C8B-B14F-4D97-AF65-F5344CB8AC3E}">
        <p14:creationId xmlns:p14="http://schemas.microsoft.com/office/powerpoint/2010/main" val="17998048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a:extLst>
              <a:ext uri="{FF2B5EF4-FFF2-40B4-BE49-F238E27FC236}">
                <a16:creationId xmlns:a16="http://schemas.microsoft.com/office/drawing/2014/main" id="{87863C77-1424-5039-C205-563EE4C3D294}"/>
              </a:ext>
            </a:extLst>
          </p:cNvPr>
          <p:cNvGraphicFramePr>
            <a:graphicFrameLocks noGrp="1"/>
          </p:cNvGraphicFramePr>
          <p:nvPr>
            <p:ph sz="quarter" idx="12"/>
            <p:extLst>
              <p:ext uri="{D42A27DB-BD31-4B8C-83A1-F6EECF244321}">
                <p14:modId xmlns:p14="http://schemas.microsoft.com/office/powerpoint/2010/main" val="85671377"/>
              </p:ext>
              <p:ext uri="{E7BDC344-281C-4309-B0C6-D0EE65EED2A8}">
                <p202:designPr xmlns:p202="http://schemas.microsoft.com/office/powerpoint/2020/02/main">
                  <p202:designTagLst>
                    <p202:designTag name="ARCH:1:CLS" val="StackedSequentialRowTable"/>
                  </p202:designTagLst>
                </p202:designPr>
              </p:ext>
            </p:extLst>
          </p:nvPr>
        </p:nvGraphicFramePr>
        <p:xfrm>
          <a:off x="1901687" y="1089099"/>
          <a:ext cx="8090452" cy="4189695"/>
        </p:xfrm>
        <a:graphic>
          <a:graphicData uri="http://schemas.openxmlformats.org/drawingml/2006/table">
            <a:tbl>
              <a:tblPr bandRow="1">
                <a:noFill/>
                <a:tableStyleId>{5C22544A-7EE6-4342-B048-85BDC9FD1C3A}</a:tableStyleId>
              </a:tblPr>
              <a:tblGrid>
                <a:gridCol w="1384788">
                  <a:extLst>
                    <a:ext uri="{9D8B030D-6E8A-4147-A177-3AD203B41FA5}">
                      <a16:colId xmlns:a16="http://schemas.microsoft.com/office/drawing/2014/main" val="2747849454"/>
                    </a:ext>
                  </a:extLst>
                </a:gridCol>
                <a:gridCol w="6705664">
                  <a:extLst>
                    <a:ext uri="{9D8B030D-6E8A-4147-A177-3AD203B41FA5}">
                      <a16:colId xmlns:a16="http://schemas.microsoft.com/office/drawing/2014/main" val="1809743951"/>
                    </a:ext>
                  </a:extLst>
                </a:gridCol>
              </a:tblGrid>
              <a:tr h="837939">
                <a:tc>
                  <a:txBody>
                    <a:bodyPr/>
                    <a:lstStyle/>
                    <a:p>
                      <a:pPr>
                        <a:buNone/>
                      </a:pPr>
                      <a:r>
                        <a:rPr lang="nb-NO" sz="3300" b="1" cap="none" spc="0" dirty="0">
                          <a:solidFill>
                            <a:schemeClr val="accent1"/>
                          </a:solidFill>
                        </a:rPr>
                        <a:t>01</a:t>
                      </a:r>
                    </a:p>
                  </a:txBody>
                  <a:tcPr marL="141446" marR="141446" marT="141446" marB="141446" anchor="ctr">
                    <a:lnL w="12700" cmpd="sng">
                      <a:noFill/>
                      <a:prstDash val="solid"/>
                    </a:lnL>
                    <a:lnR w="12700" cmpd="sng">
                      <a:noFill/>
                      <a:prstDash val="solid"/>
                    </a:lnR>
                    <a:lnT w="6350" cap="flat" cmpd="sng" algn="ctr">
                      <a:noFill/>
                      <a:prstDash val="solid"/>
                    </a:lnT>
                    <a:lnB w="6350" cap="flat" cmpd="sng" algn="ctr">
                      <a:solidFill>
                        <a:schemeClr val="tx1"/>
                      </a:solidFill>
                      <a:prstDash val="solid"/>
                    </a:lnB>
                    <a:noFill/>
                  </a:tcPr>
                </a:tc>
                <a:tc>
                  <a:txBody>
                    <a:bodyPr/>
                    <a:lstStyle/>
                    <a:p>
                      <a:pPr algn="l">
                        <a:buNone/>
                      </a:pPr>
                      <a:r>
                        <a:rPr lang="nb-NO" sz="2100" b="0" cap="none" spc="0" dirty="0">
                          <a:solidFill>
                            <a:schemeClr val="tx1"/>
                          </a:solidFill>
                        </a:rPr>
                        <a:t>Det allmenne presteskapet </a:t>
                      </a:r>
                      <a:endParaRPr lang="nn-NO" sz="2100" b="0" cap="none" spc="0" dirty="0">
                        <a:solidFill>
                          <a:schemeClr val="tx1"/>
                        </a:solidFill>
                      </a:endParaRPr>
                    </a:p>
                  </a:txBody>
                  <a:tcPr marL="141446" marR="141446" marT="141446" marB="141446" anchor="ctr">
                    <a:lnL w="12700" cmpd="sng">
                      <a:noFill/>
                      <a:prstDash val="solid"/>
                    </a:lnL>
                    <a:lnR w="12700" cmpd="sng">
                      <a:noFill/>
                      <a:prstDash val="solid"/>
                    </a:lnR>
                    <a:lnT w="6350" cap="flat" cmpd="sng" algn="ctr">
                      <a:noFill/>
                      <a:prstDash val="solid"/>
                    </a:lnT>
                    <a:lnB w="6350" cap="flat" cmpd="sng" algn="ctr">
                      <a:solidFill>
                        <a:schemeClr val="tx1"/>
                      </a:solidFill>
                      <a:prstDash val="solid"/>
                    </a:lnB>
                    <a:noFill/>
                  </a:tcPr>
                </a:tc>
                <a:extLst>
                  <a:ext uri="{0D108BD9-81ED-4DB2-BD59-A6C34878D82A}">
                    <a16:rowId xmlns:a16="http://schemas.microsoft.com/office/drawing/2014/main" val="4267232754"/>
                  </a:ext>
                </a:extLst>
              </a:tr>
              <a:tr h="837939">
                <a:tc>
                  <a:txBody>
                    <a:bodyPr/>
                    <a:lstStyle/>
                    <a:p>
                      <a:pPr>
                        <a:buNone/>
                      </a:pPr>
                      <a:r>
                        <a:rPr lang="nb-NO" sz="3300" b="1" cap="none" spc="0">
                          <a:solidFill>
                            <a:schemeClr val="accent1"/>
                          </a:solidFill>
                        </a:rPr>
                        <a:t>02</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2100" b="0" cap="none" spc="0" dirty="0">
                          <a:solidFill>
                            <a:schemeClr val="tx1"/>
                          </a:solidFill>
                        </a:rPr>
                        <a:t>Kalt til å leve et misjonsfokusert liv</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3644225064"/>
                  </a:ext>
                </a:extLst>
              </a:tr>
              <a:tr h="837939">
                <a:tc>
                  <a:txBody>
                    <a:bodyPr/>
                    <a:lstStyle/>
                    <a:p>
                      <a:pPr>
                        <a:buNone/>
                      </a:pPr>
                      <a:r>
                        <a:rPr lang="nb-NO" sz="3300" b="1" cap="none" spc="0">
                          <a:solidFill>
                            <a:schemeClr val="accent1"/>
                          </a:solidFill>
                        </a:rPr>
                        <a:t>03</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2100" b="0" cap="none" spc="0" dirty="0">
                          <a:solidFill>
                            <a:schemeClr val="tx1"/>
                          </a:solidFill>
                        </a:rPr>
                        <a:t>Soldatskap er en reise</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238294022"/>
                  </a:ext>
                </a:extLst>
              </a:tr>
              <a:tr h="837939">
                <a:tc>
                  <a:txBody>
                    <a:bodyPr/>
                    <a:lstStyle/>
                    <a:p>
                      <a:pPr>
                        <a:buNone/>
                      </a:pPr>
                      <a:r>
                        <a:rPr lang="nb-NO" sz="3300" b="1" cap="none" spc="0">
                          <a:solidFill>
                            <a:schemeClr val="accent1"/>
                          </a:solidFill>
                        </a:rPr>
                        <a:t>04</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algn="l">
                        <a:buNone/>
                      </a:pPr>
                      <a:r>
                        <a:rPr lang="nb-NO" sz="2100" b="0" cap="none" spc="0" dirty="0">
                          <a:solidFill>
                            <a:schemeClr val="tx1"/>
                          </a:solidFill>
                        </a:rPr>
                        <a:t>Mot og visdom til å stå samlet i kampen </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3437872753"/>
                  </a:ext>
                </a:extLst>
              </a:tr>
              <a:tr h="837939">
                <a:tc>
                  <a:txBody>
                    <a:bodyPr/>
                    <a:lstStyle/>
                    <a:p>
                      <a:pPr>
                        <a:buNone/>
                      </a:pPr>
                      <a:r>
                        <a:rPr lang="nb-NO" sz="3300" b="1" cap="none" spc="0">
                          <a:solidFill>
                            <a:schemeClr val="accent1"/>
                          </a:solidFill>
                        </a:rPr>
                        <a:t>05</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noFill/>
                      <a:prstDash val="solid"/>
                    </a:lnB>
                    <a:noFill/>
                  </a:tcPr>
                </a:tc>
                <a:tc>
                  <a:txBody>
                    <a:bodyPr/>
                    <a:lstStyle/>
                    <a:p>
                      <a:pPr algn="l">
                        <a:buNone/>
                      </a:pPr>
                      <a:r>
                        <a:rPr lang="nn-NO" sz="2100" b="0" cap="none" spc="0" dirty="0">
                          <a:solidFill>
                            <a:schemeClr val="tx1"/>
                          </a:solidFill>
                        </a:rPr>
                        <a:t>Refleksjon</a:t>
                      </a:r>
                    </a:p>
                  </a:txBody>
                  <a:tcPr marL="141446" marR="141446" marT="141446" marB="141446" anchor="ctr">
                    <a:lnL w="12700" cmpd="sng">
                      <a:noFill/>
                      <a:prstDash val="solid"/>
                    </a:lnL>
                    <a:lnR w="12700" cmpd="sng">
                      <a:noFill/>
                      <a:prstDash val="solid"/>
                    </a:lnR>
                    <a:lnT w="6350" cap="flat" cmpd="sng" algn="ctr">
                      <a:solidFill>
                        <a:schemeClr val="tx1"/>
                      </a:solidFill>
                      <a:prstDash val="solid"/>
                    </a:lnT>
                    <a:lnB w="6350" cap="flat" cmpd="sng" algn="ctr">
                      <a:noFill/>
                      <a:prstDash val="solid"/>
                    </a:lnB>
                    <a:noFill/>
                  </a:tcPr>
                </a:tc>
                <a:extLst>
                  <a:ext uri="{0D108BD9-81ED-4DB2-BD59-A6C34878D82A}">
                    <a16:rowId xmlns:a16="http://schemas.microsoft.com/office/drawing/2014/main" val="1383722736"/>
                  </a:ext>
                </a:extLst>
              </a:tr>
            </a:tbl>
          </a:graphicData>
        </a:graphic>
      </p:graphicFrame>
    </p:spTree>
    <p:extLst>
      <p:ext uri="{BB962C8B-B14F-4D97-AF65-F5344CB8AC3E}">
        <p14:creationId xmlns:p14="http://schemas.microsoft.com/office/powerpoint/2010/main" val="239559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E1832-A36F-C02E-88A3-2C8515E6C680}"/>
            </a:ext>
          </a:extLst>
        </p:cNvPr>
        <p:cNvGrpSpPr/>
        <p:nvPr/>
      </p:nvGrpSpPr>
      <p:grpSpPr>
        <a:xfrm>
          <a:off x="0" y="0"/>
          <a:ext cx="0" cy="0"/>
          <a:chOff x="0" y="0"/>
          <a:chExt cx="0" cy="0"/>
        </a:xfrm>
      </p:grpSpPr>
      <p:pic>
        <p:nvPicPr>
          <p:cNvPr id="10" name="Bilde 9" descr="Et bilde som inneholder person, mann, klær, Menneskeansikt&#10;&#10;KI-generert innhold kan være feil.">
            <a:extLst>
              <a:ext uri="{FF2B5EF4-FFF2-40B4-BE49-F238E27FC236}">
                <a16:creationId xmlns:a16="http://schemas.microsoft.com/office/drawing/2014/main" id="{7DC8E827-AA09-3470-DCD5-267E73C85B86}"/>
              </a:ext>
            </a:extLst>
          </p:cNvPr>
          <p:cNvPicPr>
            <a:picLocks noChangeAspect="1"/>
          </p:cNvPicPr>
          <p:nvPr/>
        </p:nvPicPr>
        <p:blipFill>
          <a:blip r:embed="rId3"/>
          <a:srcRect l="33941" r="6948"/>
          <a:stretch>
            <a:fillRect/>
          </a:stretch>
        </p:blipFill>
        <p:spPr>
          <a:xfrm>
            <a:off x="346364" y="383173"/>
            <a:ext cx="5430837" cy="6109703"/>
          </a:xfrm>
          <a:prstGeom prst="rect">
            <a:avLst/>
          </a:prstGeom>
          <a:noFill/>
        </p:spPr>
      </p:pic>
      <p:sp>
        <p:nvSpPr>
          <p:cNvPr id="5" name="Rectangle 2">
            <a:extLst>
              <a:ext uri="{FF2B5EF4-FFF2-40B4-BE49-F238E27FC236}">
                <a16:creationId xmlns:a16="http://schemas.microsoft.com/office/drawing/2014/main" id="{28D43CAF-4B59-A29B-AC3E-EB0D2DA9B07C}"/>
              </a:ext>
            </a:extLst>
          </p:cNvPr>
          <p:cNvSpPr>
            <a:spLocks noGrp="1" noChangeArrowheads="1"/>
          </p:cNvSpPr>
          <p:nvPr>
            <p:ph type="body" sz="quarter" idx="11"/>
          </p:nvPr>
        </p:nvSpPr>
        <p:spPr bwMode="auto">
          <a:xfrm>
            <a:off x="6414801" y="1051784"/>
            <a:ext cx="5430837" cy="477248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lvl="0" indent="0" algn="ctr" eaLnBrk="0" fontAlgn="base" hangingPunct="0">
              <a:lnSpc>
                <a:spcPct val="90000"/>
              </a:lnSpc>
              <a:spcBef>
                <a:spcPct val="0"/>
              </a:spcBef>
              <a:spcAft>
                <a:spcPts val="600"/>
              </a:spcAft>
              <a:buNone/>
            </a:pPr>
            <a:r>
              <a:rPr lang="nb-NO" sz="2800" b="1" dirty="0">
                <a:latin typeface="+mn-lt"/>
              </a:rPr>
              <a:t>Frelsesarmeen ønsker at alle soldater skal være aktivt med i oppdraget.</a:t>
            </a:r>
          </a:p>
          <a:p>
            <a:pPr marL="0" lvl="0" indent="0" algn="ctr" eaLnBrk="0" fontAlgn="base" hangingPunct="0">
              <a:lnSpc>
                <a:spcPct val="90000"/>
              </a:lnSpc>
              <a:spcBef>
                <a:spcPct val="0"/>
              </a:spcBef>
              <a:spcAft>
                <a:spcPts val="600"/>
              </a:spcAft>
              <a:buNone/>
            </a:pPr>
            <a:endParaRPr lang="nb-NO" sz="2600" dirty="0">
              <a:latin typeface="+mn-lt"/>
            </a:endParaRPr>
          </a:p>
          <a:p>
            <a:pPr marL="0" lvl="0" indent="0" algn="ctr" eaLnBrk="0" fontAlgn="base" hangingPunct="0">
              <a:lnSpc>
                <a:spcPct val="90000"/>
              </a:lnSpc>
              <a:spcBef>
                <a:spcPct val="0"/>
              </a:spcBef>
              <a:spcAft>
                <a:spcPts val="600"/>
              </a:spcAft>
              <a:buNone/>
            </a:pPr>
            <a:r>
              <a:rPr lang="nb-NO" sz="2600" dirty="0">
                <a:latin typeface="+mn-lt"/>
              </a:rPr>
              <a:t>Vi tror på det allmenne presteskap: alle kristne har adgang til Gud og et kall å leve ut.</a:t>
            </a:r>
          </a:p>
          <a:p>
            <a:pPr marL="0" lvl="0" indent="0" algn="ctr" eaLnBrk="0" fontAlgn="base" hangingPunct="0">
              <a:lnSpc>
                <a:spcPct val="90000"/>
              </a:lnSpc>
              <a:spcBef>
                <a:spcPct val="0"/>
              </a:spcBef>
              <a:spcAft>
                <a:spcPts val="600"/>
              </a:spcAft>
              <a:buNone/>
            </a:pPr>
            <a:endParaRPr lang="nb-NO" sz="2600" dirty="0">
              <a:latin typeface="+mn-lt"/>
            </a:endParaRPr>
          </a:p>
          <a:p>
            <a:pPr marL="0" lvl="0" indent="0" algn="ctr" eaLnBrk="0" fontAlgn="base" hangingPunct="0">
              <a:lnSpc>
                <a:spcPct val="90000"/>
              </a:lnSpc>
              <a:spcBef>
                <a:spcPct val="0"/>
              </a:spcBef>
              <a:spcAft>
                <a:spcPts val="600"/>
              </a:spcAft>
              <a:buNone/>
            </a:pPr>
            <a:r>
              <a:rPr lang="nb-NO" sz="2600" dirty="0">
                <a:latin typeface="+mn-lt"/>
              </a:rPr>
              <a:t>Når vi bruker våre ulike gaver sammen, ser vi rikdommen i mangfoldet og betydningen av hver enkelt.</a:t>
            </a:r>
          </a:p>
        </p:txBody>
      </p:sp>
    </p:spTree>
    <p:extLst>
      <p:ext uri="{BB962C8B-B14F-4D97-AF65-F5344CB8AC3E}">
        <p14:creationId xmlns:p14="http://schemas.microsoft.com/office/powerpoint/2010/main" val="1203492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E94FE-0C29-C74D-E3BB-3750751BF63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020221A-D341-5570-89E2-F7630C75334C}"/>
              </a:ext>
            </a:extLst>
          </p:cNvPr>
          <p:cNvSpPr txBox="1">
            <a:spLocks noChangeArrowheads="1"/>
          </p:cNvSpPr>
          <p:nvPr/>
        </p:nvSpPr>
        <p:spPr bwMode="auto">
          <a:xfrm>
            <a:off x="273196" y="499872"/>
            <a:ext cx="5549608" cy="590092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spcBef>
                <a:spcPct val="0"/>
              </a:spcBef>
              <a:spcAft>
                <a:spcPts val="600"/>
              </a:spcAft>
              <a:buNone/>
            </a:pPr>
            <a:r>
              <a:rPr lang="nb-NO" b="1" dirty="0">
                <a:latin typeface="+mn-lt"/>
              </a:rPr>
              <a:t>Soldater innvies i et lokalt korps og føres inn i soldatrullen etter å ha gitt sitt offentlige løfte. </a:t>
            </a:r>
          </a:p>
          <a:p>
            <a:pPr marL="0" indent="0" algn="ctr" fontAlgn="base">
              <a:spcBef>
                <a:spcPct val="0"/>
              </a:spcBef>
              <a:spcAft>
                <a:spcPts val="600"/>
              </a:spcAft>
              <a:buNone/>
            </a:pPr>
            <a:endParaRPr lang="nb-NO" sz="1400" b="1" kern="1200" dirty="0">
              <a:latin typeface="+mn-lt"/>
              <a:ea typeface="+mj-ea"/>
              <a:cs typeface="+mj-cs"/>
            </a:endParaRPr>
          </a:p>
          <a:p>
            <a:pPr marL="0" indent="0" algn="ctr" fontAlgn="base">
              <a:spcBef>
                <a:spcPct val="0"/>
              </a:spcBef>
              <a:spcAft>
                <a:spcPts val="600"/>
              </a:spcAft>
              <a:buNone/>
            </a:pPr>
            <a:r>
              <a:rPr lang="nb-NO" sz="2600" dirty="0">
                <a:latin typeface="+mn-lt"/>
              </a:rPr>
              <a:t>Noen tar et særlig ansvar for åndelig ledelse, omsorg, gudstjenesteliv, økonomi og retning for korpset. Uansett rolle må fokuset være Guds oppdrag.</a:t>
            </a:r>
          </a:p>
          <a:p>
            <a:pPr marL="0" indent="0" algn="ctr" fontAlgn="base">
              <a:spcBef>
                <a:spcPct val="0"/>
              </a:spcBef>
              <a:spcAft>
                <a:spcPts val="600"/>
              </a:spcAft>
              <a:buNone/>
            </a:pPr>
            <a:endParaRPr lang="nb-NO" sz="2600" b="1" kern="1200" dirty="0">
              <a:latin typeface="+mn-lt"/>
              <a:ea typeface="+mj-ea"/>
              <a:cs typeface="+mj-cs"/>
            </a:endParaRPr>
          </a:p>
          <a:p>
            <a:pPr marL="0" indent="0" algn="ctr" fontAlgn="base">
              <a:spcBef>
                <a:spcPct val="0"/>
              </a:spcBef>
              <a:spcAft>
                <a:spcPts val="600"/>
              </a:spcAft>
              <a:buNone/>
            </a:pPr>
            <a:r>
              <a:rPr lang="nb-NO" sz="2600" dirty="0">
                <a:latin typeface="+mn-lt"/>
              </a:rPr>
              <a:t>Noen soldater arbeider i Frelsesarmeen og utøver kallet sitt der, mens andre tjener gjennom sine gaver i verdslige yrker. Begge deler er viktige bidrag til oppdraget.</a:t>
            </a:r>
            <a:endParaRPr lang="nb-NO" sz="2600" b="1" kern="1200" dirty="0">
              <a:latin typeface="+mn-lt"/>
              <a:ea typeface="+mj-ea"/>
              <a:cs typeface="+mj-cs"/>
            </a:endParaRPr>
          </a:p>
        </p:txBody>
      </p:sp>
      <p:pic>
        <p:nvPicPr>
          <p:cNvPr id="3" name="Bilde 2" descr="Et bilde som inneholder Menneskeansikt, person, smil, klær&#10;&#10;KI-generert innhold kan være feil.">
            <a:extLst>
              <a:ext uri="{FF2B5EF4-FFF2-40B4-BE49-F238E27FC236}">
                <a16:creationId xmlns:a16="http://schemas.microsoft.com/office/drawing/2014/main" id="{9E97CFEE-CD70-5AE5-5213-C3198570E547}"/>
              </a:ext>
            </a:extLst>
          </p:cNvPr>
          <p:cNvPicPr>
            <a:picLocks noChangeAspect="1"/>
          </p:cNvPicPr>
          <p:nvPr/>
        </p:nvPicPr>
        <p:blipFill>
          <a:blip r:embed="rId3"/>
          <a:srcRect t="9828" r="-2" b="15077"/>
          <a:stretch>
            <a:fillRect/>
          </a:stretch>
        </p:blipFill>
        <p:spPr>
          <a:xfrm>
            <a:off x="6491562" y="448068"/>
            <a:ext cx="5291308" cy="5952732"/>
          </a:xfrm>
          <a:prstGeom prst="rect">
            <a:avLst/>
          </a:prstGeom>
          <a:noFill/>
        </p:spPr>
      </p:pic>
    </p:spTree>
    <p:extLst>
      <p:ext uri="{BB962C8B-B14F-4D97-AF65-F5344CB8AC3E}">
        <p14:creationId xmlns:p14="http://schemas.microsoft.com/office/powerpoint/2010/main" val="412088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3096B24C-ADD8-756E-8E1F-A87BD2558B91}"/>
              </a:ext>
            </a:extLst>
          </p:cNvPr>
          <p:cNvSpPr>
            <a:spLocks noGrp="1"/>
          </p:cNvSpPr>
          <p:nvPr>
            <p:ph type="body" sz="quarter" idx="11"/>
          </p:nvPr>
        </p:nvSpPr>
        <p:spPr>
          <a:xfrm>
            <a:off x="6404324" y="1408520"/>
            <a:ext cx="5430837" cy="4772480"/>
          </a:xfrm>
        </p:spPr>
        <p:txBody>
          <a:bodyPr>
            <a:normAutofit/>
          </a:bodyPr>
          <a:lstStyle/>
          <a:p>
            <a:pPr marL="0" indent="0" algn="ctr" fontAlgn="base">
              <a:spcAft>
                <a:spcPts val="600"/>
              </a:spcAft>
              <a:buNone/>
            </a:pPr>
            <a:r>
              <a:rPr lang="nb-NO" sz="2600" dirty="0">
                <a:latin typeface="+mn-lt"/>
              </a:rPr>
              <a:t>Noen soldater opplever et kall til offiserskap. Da forlater de sitt lokale korps og sitt arbeid for å bli ordinert og sendt ut i tjeneste. </a:t>
            </a:r>
          </a:p>
          <a:p>
            <a:pPr marL="0" indent="0" algn="ctr" fontAlgn="base">
              <a:spcAft>
                <a:spcPts val="600"/>
              </a:spcAft>
              <a:buNone/>
            </a:pPr>
            <a:endParaRPr lang="nb-NO" sz="2600" dirty="0">
              <a:latin typeface="+mn-lt"/>
            </a:endParaRPr>
          </a:p>
          <a:p>
            <a:pPr marL="0" indent="0" algn="ctr" fontAlgn="base">
              <a:spcAft>
                <a:spcPts val="600"/>
              </a:spcAft>
              <a:buNone/>
            </a:pPr>
            <a:r>
              <a:rPr lang="nb-NO" sz="2600" dirty="0">
                <a:latin typeface="+mn-lt"/>
              </a:rPr>
              <a:t>Uniformen og profilklærne er synlige tegn på identitet og tilhørighet, og kan åpne dører for samtaler om tro. </a:t>
            </a:r>
          </a:p>
        </p:txBody>
      </p:sp>
      <p:pic>
        <p:nvPicPr>
          <p:cNvPr id="6" name="Plassholder for bilde 5" descr="Et bilde som inneholder person, sko, klær, konstruksjon&#10;&#10;KI-generert innhold kan være feil.">
            <a:extLst>
              <a:ext uri="{FF2B5EF4-FFF2-40B4-BE49-F238E27FC236}">
                <a16:creationId xmlns:a16="http://schemas.microsoft.com/office/drawing/2014/main" id="{38B2A096-2896-8E03-1933-0A6F736071C0}"/>
              </a:ext>
            </a:extLst>
          </p:cNvPr>
          <p:cNvPicPr>
            <a:picLocks noGrp="1" noChangeAspect="1"/>
          </p:cNvPicPr>
          <p:nvPr>
            <p:ph type="pic" sz="quarter" idx="10"/>
          </p:nvPr>
        </p:nvPicPr>
        <p:blipFill>
          <a:blip r:embed="rId3"/>
          <a:srcRect l="7745" r="7745"/>
          <a:stretch>
            <a:fillRect/>
          </a:stretch>
        </p:blipFill>
        <p:spPr>
          <a:xfrm>
            <a:off x="356839" y="425196"/>
            <a:ext cx="5340096" cy="6007608"/>
          </a:xfrm>
        </p:spPr>
      </p:pic>
    </p:spTree>
    <p:extLst>
      <p:ext uri="{BB962C8B-B14F-4D97-AF65-F5344CB8AC3E}">
        <p14:creationId xmlns:p14="http://schemas.microsoft.com/office/powerpoint/2010/main" val="160671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24741-4768-645C-2D0E-72C73EA594AE}"/>
            </a:ext>
          </a:extLst>
        </p:cNvPr>
        <p:cNvGrpSpPr/>
        <p:nvPr/>
      </p:nvGrpSpPr>
      <p:grpSpPr>
        <a:xfrm>
          <a:off x="0" y="0"/>
          <a:ext cx="0" cy="0"/>
          <a:chOff x="0" y="0"/>
          <a:chExt cx="0" cy="0"/>
        </a:xfrm>
      </p:grpSpPr>
      <p:pic>
        <p:nvPicPr>
          <p:cNvPr id="5" name="Bilde 4" descr="Et bilde som inneholder kunst, sfære, speilbilde&#10;&#10;KI-generert innhold kan være feil.">
            <a:extLst>
              <a:ext uri="{FF2B5EF4-FFF2-40B4-BE49-F238E27FC236}">
                <a16:creationId xmlns:a16="http://schemas.microsoft.com/office/drawing/2014/main" id="{2A961AAD-1EFC-9887-9627-BCABEB100F47}"/>
              </a:ext>
            </a:extLst>
          </p:cNvPr>
          <p:cNvPicPr>
            <a:picLocks noChangeAspect="1"/>
          </p:cNvPicPr>
          <p:nvPr/>
        </p:nvPicPr>
        <p:blipFill>
          <a:blip r:embed="rId3"/>
          <a:srcRect t="18802" r="-2" b="6103"/>
          <a:stretch>
            <a:fillRect/>
          </a:stretch>
        </p:blipFill>
        <p:spPr>
          <a:xfrm>
            <a:off x="6469578" y="389664"/>
            <a:ext cx="5403272" cy="6078672"/>
          </a:xfrm>
          <a:prstGeom prst="rect">
            <a:avLst/>
          </a:prstGeom>
          <a:noFill/>
        </p:spPr>
      </p:pic>
      <p:sp>
        <p:nvSpPr>
          <p:cNvPr id="2" name="Rectangle 1">
            <a:extLst>
              <a:ext uri="{FF2B5EF4-FFF2-40B4-BE49-F238E27FC236}">
                <a16:creationId xmlns:a16="http://schemas.microsoft.com/office/drawing/2014/main" id="{7604749A-3558-D9A6-5768-9846F0B27E04}"/>
              </a:ext>
            </a:extLst>
          </p:cNvPr>
          <p:cNvSpPr txBox="1">
            <a:spLocks noChangeArrowheads="1"/>
          </p:cNvSpPr>
          <p:nvPr/>
        </p:nvSpPr>
        <p:spPr bwMode="auto">
          <a:xfrm>
            <a:off x="333149" y="1258696"/>
            <a:ext cx="5430837" cy="477248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spcAft>
                <a:spcPts val="600"/>
              </a:spcAft>
              <a:buNone/>
            </a:pPr>
            <a:r>
              <a:rPr lang="nb-NO" sz="2400" dirty="0">
                <a:latin typeface="+mn-lt"/>
              </a:rPr>
              <a:t>Frelsessoldater er først og fremst knyttet til sitt lokale korps, men de er også del av et globalt fellesskap.</a:t>
            </a:r>
          </a:p>
          <a:p>
            <a:pPr marL="0" indent="0" algn="ctr" fontAlgn="base">
              <a:spcAft>
                <a:spcPts val="600"/>
              </a:spcAft>
              <a:buNone/>
            </a:pPr>
            <a:endParaRPr lang="nb-NO" sz="2400" b="1" dirty="0">
              <a:latin typeface="+mn-lt"/>
            </a:endParaRPr>
          </a:p>
          <a:p>
            <a:pPr marL="0" indent="0" algn="ctr" fontAlgn="base">
              <a:spcAft>
                <a:spcPts val="600"/>
              </a:spcAft>
              <a:buNone/>
            </a:pPr>
            <a:r>
              <a:rPr lang="nb-NO" sz="2400" dirty="0">
                <a:latin typeface="+mn-lt"/>
              </a:rPr>
              <a:t>Vi er også kalt til å støtte, heie på og be for andre kristne i vår by, i vårt land og over hele verden.</a:t>
            </a:r>
          </a:p>
          <a:p>
            <a:pPr marL="0" indent="0" algn="ctr" fontAlgn="base">
              <a:spcAft>
                <a:spcPts val="600"/>
              </a:spcAft>
              <a:buNone/>
            </a:pPr>
            <a:endParaRPr lang="nb-NO" sz="2400" b="1" dirty="0">
              <a:latin typeface="+mn-lt"/>
            </a:endParaRPr>
          </a:p>
          <a:p>
            <a:pPr marL="0" indent="0" algn="ctr" fontAlgn="base">
              <a:spcAft>
                <a:spcPts val="600"/>
              </a:spcAft>
              <a:buNone/>
            </a:pPr>
            <a:r>
              <a:rPr lang="nb-NO" sz="2400" dirty="0">
                <a:latin typeface="+mn-lt"/>
              </a:rPr>
              <a:t>Slik blir vi et tydelig vitnesbyrd om Guds kjærlighet, som forener og bygger opp.</a:t>
            </a:r>
            <a:endParaRPr lang="nb-NO" sz="2400" b="1" dirty="0">
              <a:latin typeface="+mn-lt"/>
            </a:endParaRPr>
          </a:p>
          <a:p>
            <a:pPr marL="0" indent="0" fontAlgn="base">
              <a:spcAft>
                <a:spcPts val="600"/>
              </a:spcAft>
              <a:buNone/>
            </a:pPr>
            <a:endParaRPr lang="nb-NO" sz="2100" b="1" dirty="0"/>
          </a:p>
        </p:txBody>
      </p:sp>
    </p:spTree>
    <p:extLst>
      <p:ext uri="{BB962C8B-B14F-4D97-AF65-F5344CB8AC3E}">
        <p14:creationId xmlns:p14="http://schemas.microsoft.com/office/powerpoint/2010/main" val="164712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BAB59-AD84-A798-140A-BD1DFF51EE25}"/>
            </a:ext>
          </a:extLst>
        </p:cNvPr>
        <p:cNvGrpSpPr/>
        <p:nvPr/>
      </p:nvGrpSpPr>
      <p:grpSpPr>
        <a:xfrm>
          <a:off x="0" y="0"/>
          <a:ext cx="0" cy="0"/>
          <a:chOff x="0" y="0"/>
          <a:chExt cx="0" cy="0"/>
        </a:xfrm>
      </p:grpSpPr>
      <p:sp>
        <p:nvSpPr>
          <p:cNvPr id="12" name="Text Placeholder 3">
            <a:extLst>
              <a:ext uri="{FF2B5EF4-FFF2-40B4-BE49-F238E27FC236}">
                <a16:creationId xmlns:a16="http://schemas.microsoft.com/office/drawing/2014/main" id="{9D6C25F9-26DB-45B1-F2B0-8BDBD57497F3}"/>
              </a:ext>
            </a:extLst>
          </p:cNvPr>
          <p:cNvSpPr>
            <a:spLocks noGrp="1"/>
          </p:cNvSpPr>
          <p:nvPr>
            <p:ph type="title"/>
          </p:nvPr>
        </p:nvSpPr>
        <p:spPr>
          <a:xfrm>
            <a:off x="6369196" y="1098196"/>
            <a:ext cx="5549608" cy="4755270"/>
          </a:xfrm>
        </p:spPr>
        <p:txBody>
          <a:bodyPr anchor="ctr">
            <a:normAutofit/>
          </a:bodyPr>
          <a:lstStyle/>
          <a:p>
            <a:pPr fontAlgn="base">
              <a:spcAft>
                <a:spcPts val="600"/>
              </a:spcAft>
            </a:pPr>
            <a:r>
              <a:rPr lang="nb-NO" sz="2800" dirty="0">
                <a:latin typeface="+mn-lt"/>
              </a:rPr>
              <a:t>Så langt jeg kan</a:t>
            </a:r>
            <a:br>
              <a:rPr lang="nb-NO" sz="2800" dirty="0">
                <a:latin typeface="+mn-lt"/>
              </a:rPr>
            </a:br>
            <a:br>
              <a:rPr lang="nb-NO" sz="2800" dirty="0">
                <a:latin typeface="+mn-lt"/>
              </a:rPr>
            </a:br>
            <a:r>
              <a:rPr lang="nb-NO" sz="2400" b="0" dirty="0">
                <a:latin typeface="+mn-lt"/>
              </a:rPr>
              <a:t>«Så langt jeg kan» uttrykker at soldatskap ikke handler om å oppfylle en fast, universell standard, men om å gi Gud det beste av det vi faktisk har og er.</a:t>
            </a:r>
            <a:br>
              <a:rPr lang="nb-NO" sz="2400" b="0" dirty="0">
                <a:latin typeface="+mn-lt"/>
              </a:rPr>
            </a:br>
            <a:br>
              <a:rPr lang="nb-NO" sz="2400" b="0" dirty="0">
                <a:latin typeface="+mn-lt"/>
              </a:rPr>
            </a:br>
            <a:r>
              <a:rPr lang="nb-NO" sz="2400" b="0" dirty="0">
                <a:latin typeface="+mn-lt"/>
              </a:rPr>
              <a:t>Når vi ikke strekker til slik vi ønsker, skal fellesskapet være et sted for støtte, veiledning og oppmuntring.</a:t>
            </a:r>
          </a:p>
          <a:p>
            <a:pPr marL="0" indent="0" fontAlgn="base">
              <a:spcAft>
                <a:spcPts val="600"/>
              </a:spcAft>
              <a:buNone/>
            </a:pPr>
            <a:endParaRPr lang="en-US" sz="1400" dirty="0"/>
          </a:p>
        </p:txBody>
      </p:sp>
      <p:pic>
        <p:nvPicPr>
          <p:cNvPr id="5" name="Plassholder for innhold 4" descr="Et bilde som inneholder sort og hvit, hånd, person, finger&#10;&#10;KI-generert innhold kan være feil.">
            <a:extLst>
              <a:ext uri="{FF2B5EF4-FFF2-40B4-BE49-F238E27FC236}">
                <a16:creationId xmlns:a16="http://schemas.microsoft.com/office/drawing/2014/main" id="{C87CA6A9-4CD3-6ADC-D991-C39F0CC37E7A}"/>
              </a:ext>
            </a:extLst>
          </p:cNvPr>
          <p:cNvPicPr>
            <a:picLocks noGrp="1" noChangeAspect="1"/>
          </p:cNvPicPr>
          <p:nvPr>
            <p:ph sz="quarter" idx="11"/>
          </p:nvPr>
        </p:nvPicPr>
        <p:blipFill>
          <a:blip r:embed="rId3"/>
          <a:stretch>
            <a:fillRect/>
          </a:stretch>
        </p:blipFill>
        <p:spPr>
          <a:xfrm>
            <a:off x="628650" y="1862931"/>
            <a:ext cx="4838700" cy="3225800"/>
          </a:xfrm>
        </p:spPr>
      </p:pic>
    </p:spTree>
    <p:extLst>
      <p:ext uri="{BB962C8B-B14F-4D97-AF65-F5344CB8AC3E}">
        <p14:creationId xmlns:p14="http://schemas.microsoft.com/office/powerpoint/2010/main" val="285380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82FCD-5E41-4EBA-3BBA-D2A5FC253CAB}"/>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20E8A59F-74DA-C3C2-13A7-C131AF1DB908}"/>
              </a:ext>
            </a:extLst>
          </p:cNvPr>
          <p:cNvSpPr>
            <a:spLocks noGrp="1"/>
          </p:cNvSpPr>
          <p:nvPr>
            <p:ph type="title"/>
          </p:nvPr>
        </p:nvSpPr>
        <p:spPr>
          <a:xfrm>
            <a:off x="611909" y="5282076"/>
            <a:ext cx="7700241" cy="1325563"/>
          </a:xfrm>
        </p:spPr>
        <p:txBody>
          <a:bodyPr anchor="ctr">
            <a:normAutofit/>
          </a:bodyPr>
          <a:lstStyle/>
          <a:p>
            <a:r>
              <a:rPr lang="nb-NO" dirty="0"/>
              <a:t>Refleksjon</a:t>
            </a:r>
          </a:p>
        </p:txBody>
      </p:sp>
      <p:pic>
        <p:nvPicPr>
          <p:cNvPr id="6" name="Plassholder for innhold 5" descr="Et bilde som inneholder person, bok, lese, innendørs&#10;&#10;KI-generert innhold kan være feil.">
            <a:extLst>
              <a:ext uri="{FF2B5EF4-FFF2-40B4-BE49-F238E27FC236}">
                <a16:creationId xmlns:a16="http://schemas.microsoft.com/office/drawing/2014/main" id="{F57C7D69-C3B7-3D9C-D4D9-C215AD603474}"/>
              </a:ext>
            </a:extLst>
          </p:cNvPr>
          <p:cNvPicPr>
            <a:picLocks noGrp="1" noChangeAspect="1"/>
          </p:cNvPicPr>
          <p:nvPr>
            <p:ph sz="quarter" idx="13"/>
          </p:nvPr>
        </p:nvPicPr>
        <p:blipFill>
          <a:blip r:embed="rId2"/>
          <a:srcRect t="10639" r="-2" b="31917"/>
          <a:stretch>
            <a:fillRect/>
          </a:stretch>
        </p:blipFill>
        <p:spPr>
          <a:xfrm>
            <a:off x="6253844" y="250361"/>
            <a:ext cx="5295504" cy="4557151"/>
          </a:xfrm>
          <a:noFill/>
        </p:spPr>
      </p:pic>
      <p:sp>
        <p:nvSpPr>
          <p:cNvPr id="11" name="Text Placeholder 4">
            <a:extLst>
              <a:ext uri="{FF2B5EF4-FFF2-40B4-BE49-F238E27FC236}">
                <a16:creationId xmlns:a16="http://schemas.microsoft.com/office/drawing/2014/main" id="{CFFCC16B-968D-7500-A870-4809164A798F}"/>
              </a:ext>
            </a:extLst>
          </p:cNvPr>
          <p:cNvSpPr>
            <a:spLocks noGrp="1"/>
          </p:cNvSpPr>
          <p:nvPr>
            <p:ph type="body" sz="quarter" idx="14"/>
          </p:nvPr>
        </p:nvSpPr>
        <p:spPr>
          <a:xfrm>
            <a:off x="8312150" y="5281613"/>
            <a:ext cx="3267940" cy="1325563"/>
          </a:xfrm>
        </p:spPr>
        <p:txBody>
          <a:bodyPr/>
          <a:lstStyle/>
          <a:p>
            <a:endParaRPr lang="en-US"/>
          </a:p>
        </p:txBody>
      </p:sp>
      <p:sp>
        <p:nvSpPr>
          <p:cNvPr id="13" name="Plassholder for innhold 12">
            <a:extLst>
              <a:ext uri="{FF2B5EF4-FFF2-40B4-BE49-F238E27FC236}">
                <a16:creationId xmlns:a16="http://schemas.microsoft.com/office/drawing/2014/main" id="{E0A12B3B-7D85-9B62-12F4-CAE6CD265DA6}"/>
              </a:ext>
            </a:extLst>
          </p:cNvPr>
          <p:cNvSpPr>
            <a:spLocks noGrp="1"/>
          </p:cNvSpPr>
          <p:nvPr>
            <p:ph sz="quarter" idx="12"/>
          </p:nvPr>
        </p:nvSpPr>
        <p:spPr/>
        <p:txBody>
          <a:bodyPr>
            <a:normAutofit fontScale="85000" lnSpcReduction="10000"/>
          </a:bodyPr>
          <a:lstStyle/>
          <a:p>
            <a:pPr lvl="0"/>
            <a:r>
              <a:rPr lang="nb-NO" dirty="0">
                <a:latin typeface="+mn-lt"/>
              </a:rPr>
              <a:t>Hvordan lever du ut ditt kall og din innvielse til Gud?</a:t>
            </a:r>
          </a:p>
          <a:p>
            <a:pPr lvl="0"/>
            <a:r>
              <a:rPr lang="nb-NO" dirty="0">
                <a:latin typeface="+mn-lt"/>
              </a:rPr>
              <a:t>Hvordan forholder du deg til militaristisk språkbruk i en ekstremistisk verden, samtidig som du verdsetter soldatbegrepet?</a:t>
            </a:r>
          </a:p>
          <a:p>
            <a:pPr lvl="0"/>
            <a:r>
              <a:rPr lang="nb-NO" dirty="0">
                <a:latin typeface="+mn-lt"/>
              </a:rPr>
              <a:t>Hvordan forvalter du ressursene dine i misjonsoppdraget – som enkeltperson og som del av et trossamfunn?</a:t>
            </a:r>
          </a:p>
          <a:p>
            <a:pPr lvl="0"/>
            <a:r>
              <a:rPr lang="nb-NO" dirty="0">
                <a:latin typeface="+mn-lt"/>
              </a:rPr>
              <a:t>Hvordan kan vi fremme både enhet og mangfold i Frelsesarmeens tjeneste på verdensplan?</a:t>
            </a:r>
          </a:p>
          <a:p>
            <a:endParaRPr lang="nb-NO" dirty="0"/>
          </a:p>
        </p:txBody>
      </p:sp>
    </p:spTree>
    <p:extLst>
      <p:ext uri="{BB962C8B-B14F-4D97-AF65-F5344CB8AC3E}">
        <p14:creationId xmlns:p14="http://schemas.microsoft.com/office/powerpoint/2010/main" val="2766657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A3E5D-BE38-7F3E-522F-4D6BD4C08082}"/>
            </a:ext>
          </a:extLst>
        </p:cNvPr>
        <p:cNvGrpSpPr/>
        <p:nvPr/>
      </p:nvGrpSpPr>
      <p:grpSpPr>
        <a:xfrm>
          <a:off x="0" y="0"/>
          <a:ext cx="0" cy="0"/>
          <a:chOff x="0" y="0"/>
          <a:chExt cx="0" cy="0"/>
        </a:xfrm>
      </p:grpSpPr>
      <p:pic>
        <p:nvPicPr>
          <p:cNvPr id="5" name="Bilde 4" descr="Et bilde som inneholder person, klær, Menneskeansikt, utendørs&#10;&#10;KI-generert innhold kan være feil.">
            <a:extLst>
              <a:ext uri="{FF2B5EF4-FFF2-40B4-BE49-F238E27FC236}">
                <a16:creationId xmlns:a16="http://schemas.microsoft.com/office/drawing/2014/main" id="{8C2C3850-0E73-ECBA-10C1-9C68C810DB1F}"/>
              </a:ext>
            </a:extLst>
          </p:cNvPr>
          <p:cNvPicPr>
            <a:picLocks noChangeAspect="1"/>
          </p:cNvPicPr>
          <p:nvPr/>
        </p:nvPicPr>
        <p:blipFill>
          <a:blip r:embed="rId3"/>
          <a:srcRect l="11183" r="39183" b="1"/>
          <a:stretch>
            <a:fillRect/>
          </a:stretch>
        </p:blipFill>
        <p:spPr>
          <a:xfrm>
            <a:off x="6707707" y="734785"/>
            <a:ext cx="4837471" cy="5482288"/>
          </a:xfrm>
          <a:prstGeom prst="rect">
            <a:avLst/>
          </a:prstGeom>
          <a:noFill/>
        </p:spPr>
      </p:pic>
      <p:sp>
        <p:nvSpPr>
          <p:cNvPr id="2" name="Rectangle 1">
            <a:extLst>
              <a:ext uri="{FF2B5EF4-FFF2-40B4-BE49-F238E27FC236}">
                <a16:creationId xmlns:a16="http://schemas.microsoft.com/office/drawing/2014/main" id="{3797AD7E-4B42-74F6-45B5-7BC5CEB0AC08}"/>
              </a:ext>
            </a:extLst>
          </p:cNvPr>
          <p:cNvSpPr txBox="1">
            <a:spLocks noChangeArrowheads="1"/>
          </p:cNvSpPr>
          <p:nvPr/>
        </p:nvSpPr>
        <p:spPr bwMode="auto">
          <a:xfrm>
            <a:off x="273196" y="734786"/>
            <a:ext cx="5549608" cy="54822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spcBef>
                <a:spcPct val="0"/>
              </a:spcBef>
              <a:spcAft>
                <a:spcPts val="600"/>
              </a:spcAft>
              <a:buNone/>
            </a:pPr>
            <a:endParaRPr lang="nb-NO" sz="2600" b="1" kern="1200" dirty="0">
              <a:latin typeface="+mn-lt"/>
              <a:ea typeface="+mj-ea"/>
              <a:cs typeface="+mj-cs"/>
            </a:endParaRPr>
          </a:p>
        </p:txBody>
      </p:sp>
      <p:sp>
        <p:nvSpPr>
          <p:cNvPr id="9" name="TekstSylinder 8">
            <a:extLst>
              <a:ext uri="{FF2B5EF4-FFF2-40B4-BE49-F238E27FC236}">
                <a16:creationId xmlns:a16="http://schemas.microsoft.com/office/drawing/2014/main" id="{D2980691-26CD-870F-C48F-BF7C172D9A82}"/>
              </a:ext>
            </a:extLst>
          </p:cNvPr>
          <p:cNvSpPr txBox="1"/>
          <p:nvPr/>
        </p:nvSpPr>
        <p:spPr>
          <a:xfrm>
            <a:off x="707136" y="1333771"/>
            <a:ext cx="4681728" cy="4752776"/>
          </a:xfrm>
          <a:prstGeom prst="rect">
            <a:avLst/>
          </a:prstGeom>
          <a:noFill/>
        </p:spPr>
        <p:txBody>
          <a:bodyPr wrap="square">
            <a:spAutoFit/>
          </a:bodyPr>
          <a:lstStyle/>
          <a:p>
            <a:pPr algn="ctr">
              <a:lnSpc>
                <a:spcPct val="107000"/>
              </a:lnSpc>
              <a:spcAft>
                <a:spcPts val="800"/>
              </a:spcAft>
              <a:buNone/>
            </a:pPr>
            <a:r>
              <a:rPr lang="nb-NO" sz="2400" b="1" kern="100" dirty="0">
                <a:effectLst/>
                <a:latin typeface="Calibri" panose="020F0502020204030204" pitchFamily="34" charset="0"/>
                <a:ea typeface="Calibri" panose="020F0502020204030204" pitchFamily="34" charset="0"/>
                <a:cs typeface="Times New Roman" panose="02020603050405020304" pitchFamily="18" charset="0"/>
              </a:rPr>
              <a:t>Å</a:t>
            </a:r>
            <a:r>
              <a:rPr lang="nb-NO" sz="2800" b="1" kern="100" dirty="0">
                <a:effectLst/>
                <a:latin typeface="Calibri" panose="020F0502020204030204" pitchFamily="34" charset="0"/>
                <a:ea typeface="Calibri" panose="020F0502020204030204" pitchFamily="34" charset="0"/>
                <a:cs typeface="Times New Roman" panose="02020603050405020304" pitchFamily="18" charset="0"/>
              </a:rPr>
              <a:t> bli soldat handler om mer enn å bli med i fellesskapet i Frelsesarmeen eller delta i korpsets aktiviteter.</a:t>
            </a:r>
          </a:p>
          <a:p>
            <a:pPr algn="ctr">
              <a:lnSpc>
                <a:spcPct val="107000"/>
              </a:lnSpc>
              <a:spcAft>
                <a:spcPts val="800"/>
              </a:spcAft>
              <a:buNone/>
            </a:pPr>
            <a:r>
              <a:rPr lang="nb-NO"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algn="ctr">
              <a:buNone/>
            </a:pPr>
            <a:r>
              <a:rPr lang="nb-NO" sz="2400" dirty="0">
                <a:effectLst/>
                <a:latin typeface="Calibri" panose="020F0502020204030204" pitchFamily="34" charset="0"/>
                <a:ea typeface="Calibri" panose="020F0502020204030204" pitchFamily="34" charset="0"/>
                <a:cs typeface="Times New Roman" panose="02020603050405020304" pitchFamily="18" charset="0"/>
              </a:rPr>
              <a:t>Det betyr at man velger en livsstil som følger Jesus Kristus. Når vi lever trofast etter det som står i Soldatpakten, skaper det en tydelig og felles identitet – både i det vi tror på og i hvordan vi lever.</a:t>
            </a:r>
            <a:endParaRPr lang="nb-NO" sz="2400" dirty="0"/>
          </a:p>
        </p:txBody>
      </p:sp>
    </p:spTree>
    <p:extLst>
      <p:ext uri="{BB962C8B-B14F-4D97-AF65-F5344CB8AC3E}">
        <p14:creationId xmlns:p14="http://schemas.microsoft.com/office/powerpoint/2010/main" val="221684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ki">
  <a:themeElements>
    <a:clrScheme name="Frelsesarmeen tema ">
      <a:dk1>
        <a:srgbClr val="000000"/>
      </a:dk1>
      <a:lt1>
        <a:srgbClr val="FFFFFF"/>
      </a:lt1>
      <a:dk2>
        <a:srgbClr val="44546A"/>
      </a:dk2>
      <a:lt2>
        <a:srgbClr val="E7E6E6"/>
      </a:lt2>
      <a:accent1>
        <a:srgbClr val="E3002B"/>
      </a:accent1>
      <a:accent2>
        <a:srgbClr val="2E385B"/>
      </a:accent2>
      <a:accent3>
        <a:srgbClr val="DFD6C3"/>
      </a:accent3>
      <a:accent4>
        <a:srgbClr val="CDCDCD"/>
      </a:accent4>
      <a:accent5>
        <a:srgbClr val="515454"/>
      </a:accent5>
      <a:accent6>
        <a:srgbClr val="737373"/>
      </a:accent6>
      <a:hlink>
        <a:srgbClr val="2E385B"/>
      </a:hlink>
      <a:folHlink>
        <a:srgbClr val="5154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 powerpointmal kombi" id="{C97AF886-3629-E64B-B05F-8BE1B0491452}" vid="{C55F0EDC-A48A-4B45-8DD2-9EBCFB915623}"/>
    </a:ext>
  </a:extLst>
</a:theme>
</file>

<file path=ppt/theme/theme2.xml><?xml version="1.0" encoding="utf-8"?>
<a:theme xmlns:a="http://schemas.openxmlformats.org/drawingml/2006/main" name="Marineblå">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 powerpointmal kombi" id="{C97AF886-3629-E64B-B05F-8BE1B0491452}" vid="{E26FBA33-BBF0-C84C-810B-831EB20D00DF}"/>
    </a:ext>
  </a:extLst>
</a:theme>
</file>

<file path=ppt/theme/theme3.xml><?xml version="1.0" encoding="utf-8"?>
<a:theme xmlns:a="http://schemas.openxmlformats.org/drawingml/2006/main" name="Rø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 powerpointmal kombi" id="{C97AF886-3629-E64B-B05F-8BE1B0491452}" vid="{4F39BE47-C4B5-8745-9D4D-BE8C798D5E5C}"/>
    </a:ext>
  </a:extLst>
</a:theme>
</file>

<file path=ppt/theme/theme4.xml><?xml version="1.0" encoding="utf-8"?>
<a:theme xmlns:a="http://schemas.openxmlformats.org/drawingml/2006/main" name="Koksgrå">
  <a:themeElements>
    <a:clrScheme name="Frelsesarmeen tema ">
      <a:dk1>
        <a:srgbClr val="000000"/>
      </a:dk1>
      <a:lt1>
        <a:srgbClr val="FFFFFF"/>
      </a:lt1>
      <a:dk2>
        <a:srgbClr val="44546A"/>
      </a:dk2>
      <a:lt2>
        <a:srgbClr val="E7E6E6"/>
      </a:lt2>
      <a:accent1>
        <a:srgbClr val="E3002B"/>
      </a:accent1>
      <a:accent2>
        <a:srgbClr val="2E385B"/>
      </a:accent2>
      <a:accent3>
        <a:srgbClr val="DFD6C3"/>
      </a:accent3>
      <a:accent4>
        <a:srgbClr val="CDCDCD"/>
      </a:accent4>
      <a:accent5>
        <a:srgbClr val="515454"/>
      </a:accent5>
      <a:accent6>
        <a:srgbClr val="737373"/>
      </a:accent6>
      <a:hlink>
        <a:srgbClr val="2E385B"/>
      </a:hlink>
      <a:folHlink>
        <a:srgbClr val="5154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 powerpointmal kombi" id="{C97AF886-3629-E64B-B05F-8BE1B0491452}" vid="{436A17D7-A3FC-F14A-BED9-6DA5D356BE5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421547f-7d43-4937-b8cd-ed995b2c9956">
      <UserInfo>
        <DisplayName>Kommunikasjonsavdelingen-medlemmer</DisplayName>
        <AccountId>1558</AccountId>
        <AccountType/>
      </UserInfo>
    </SharedWithUsers>
    <lcf76f155ced4ddcb4097134ff3c332f xmlns="ddd9fdad-34b3-4694-82f1-f0eaf26d4be5">
      <Terms xmlns="http://schemas.microsoft.com/office/infopath/2007/PartnerControls"/>
    </lcf76f155ced4ddcb4097134ff3c332f>
    <TaxCatchAll xmlns="6421547f-7d43-4937-b8cd-ed995b2c995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16D3F2A03C67C4488CD737722A3E1A7" ma:contentTypeVersion="13" ma:contentTypeDescription="Create a new document." ma:contentTypeScope="" ma:versionID="67c21f16adc69f0a7c558fe98275f816">
  <xsd:schema xmlns:xsd="http://www.w3.org/2001/XMLSchema" xmlns:xs="http://www.w3.org/2001/XMLSchema" xmlns:p="http://schemas.microsoft.com/office/2006/metadata/properties" xmlns:ns2="ddd9fdad-34b3-4694-82f1-f0eaf26d4be5" xmlns:ns3="6421547f-7d43-4937-b8cd-ed995b2c9956" targetNamespace="http://schemas.microsoft.com/office/2006/metadata/properties" ma:root="true" ma:fieldsID="5c8828632b631a3c7c7837a21006569a" ns2:_="" ns3:_="">
    <xsd:import namespace="ddd9fdad-34b3-4694-82f1-f0eaf26d4be5"/>
    <xsd:import namespace="6421547f-7d43-4937-b8cd-ed995b2c995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SharedWithUsers" minOccurs="0"/>
                <xsd:element ref="ns3:SharedWithDetail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d9fdad-34b3-4694-82f1-f0eaf26d4b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4d07e31-a304-4503-b9d1-7ce3c5af8c99"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21547f-7d43-4937-b8cd-ed995b2c9956"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c318415e-5e21-498a-9023-0e06366f2525}" ma:internalName="TaxCatchAll" ma:showField="CatchAllData" ma:web="6421547f-7d43-4937-b8cd-ed995b2c99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0D7541-55C3-4E06-A638-C12692F94DF4}">
  <ds:schemaRefs>
    <ds:schemaRef ds:uri="http://schemas.microsoft.com/sharepoint/v3/contenttype/forms"/>
  </ds:schemaRefs>
</ds:datastoreItem>
</file>

<file path=customXml/itemProps2.xml><?xml version="1.0" encoding="utf-8"?>
<ds:datastoreItem xmlns:ds="http://schemas.openxmlformats.org/officeDocument/2006/customXml" ds:itemID="{3DBCAF5B-2FE7-4DC7-B7D1-26DA195D7018}">
  <ds:schemaRefs>
    <ds:schemaRef ds:uri="http://www.w3.org/XML/1998/namespace"/>
    <ds:schemaRef ds:uri="http://purl.org/dc/dcmitype/"/>
    <ds:schemaRef ds:uri="http://purl.org/dc/terms/"/>
    <ds:schemaRef ds:uri="2de949f0-3cfc-47a7-b5cd-1655a8391e00"/>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911431e0-840e-4d49-b1f3-b3863d06a375"/>
    <ds:schemaRef ds:uri="6421547f-7d43-4937-b8cd-ed995b2c9956"/>
    <ds:schemaRef ds:uri="ddd9fdad-34b3-4694-82f1-f0eaf26d4be5"/>
  </ds:schemaRefs>
</ds:datastoreItem>
</file>

<file path=customXml/itemProps3.xml><?xml version="1.0" encoding="utf-8"?>
<ds:datastoreItem xmlns:ds="http://schemas.openxmlformats.org/officeDocument/2006/customXml" ds:itemID="{CF58FAA7-9369-4E81-955C-3A08712555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d9fdad-34b3-4694-82f1-f0eaf26d4be5"/>
    <ds:schemaRef ds:uri="6421547f-7d43-4937-b8cd-ed995b2c99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 powerpointmal kombi</Template>
  <TotalTime>1630</TotalTime>
  <Words>2187</Words>
  <Application>Microsoft Office PowerPoint</Application>
  <PresentationFormat>Widescreen</PresentationFormat>
  <Paragraphs>97</Paragraphs>
  <Slides>14</Slides>
  <Notes>10</Notes>
  <HiddenSlides>0</HiddenSlides>
  <MMClips>0</MMClips>
  <ScaleCrop>false</ScaleCrop>
  <HeadingPairs>
    <vt:vector size="4" baseType="variant">
      <vt:variant>
        <vt:lpstr>Theme</vt:lpstr>
      </vt:variant>
      <vt:variant>
        <vt:i4>4</vt:i4>
      </vt:variant>
      <vt:variant>
        <vt:lpstr>Slide Titles</vt:lpstr>
      </vt:variant>
      <vt:variant>
        <vt:i4>14</vt:i4>
      </vt:variant>
    </vt:vector>
  </HeadingPairs>
  <TitlesOfParts>
    <vt:vector size="18" baseType="lpstr">
      <vt:lpstr>Kaki</vt:lpstr>
      <vt:lpstr>Marineblå</vt:lpstr>
      <vt:lpstr>Rød</vt:lpstr>
      <vt:lpstr>Koksgrå</vt:lpstr>
      <vt:lpstr>Soldatskap i Frelsesarmeen</vt:lpstr>
      <vt:lpstr>PowerPoint Presentation</vt:lpstr>
      <vt:lpstr>PowerPoint Presentation</vt:lpstr>
      <vt:lpstr>PowerPoint Presentation</vt:lpstr>
      <vt:lpstr>PowerPoint Presentation</vt:lpstr>
      <vt:lpstr>PowerPoint Presentation</vt:lpstr>
      <vt:lpstr>Så langt jeg kan  «Så langt jeg kan» uttrykker at soldatskap ikke handler om å oppfylle en fast, universell standard, men om å gi Gud det beste av det vi faktisk har og er.  Når vi ikke strekker til slik vi ønsker, skal fellesskapet være et sted for støtte, veiledning og oppmuntring. </vt:lpstr>
      <vt:lpstr>Refleksjon</vt:lpstr>
      <vt:lpstr>PowerPoint Presentation</vt:lpstr>
      <vt:lpstr>PowerPoint Presentation</vt:lpstr>
      <vt:lpstr>PowerPoint Presentation</vt:lpstr>
      <vt:lpstr>Å være soldat i Frelsesarmeen er både et privilegium og en glede.   Det kan styrke forholdet vårt til Jesus og gi oss et varmt fellesskap som hjelper oss å vokse og tjene andre.    Soldatpakten minner oss på hvorfor vi gjør dette: Vi tjener fordi Kristus elsket oss først. Soldatskapet vårt er et svar på den kjærligheten.</vt:lpstr>
      <vt:lpstr>Refleksjon</vt:lpstr>
      <vt:lpstr>Boka Kalt til soldat gir en grundig av gjennomgang Soldatpakten i Frelsesarmeen og setter søkelys på tanken og hensikten bak erklæringene som utgjør pakten.  Pakten er en avtale mellom deg og Gud.   Troen, verdiene og livsstilen som beskrives i pakten, forutsetter innvielse til Gud og Guds oppdrag, hellighet i hjerte og liv, personlig integritet og ærlighet, samt en vilje til å leve på måter som viser hva det betyr å følge Kristus.   Lykke til med spennende lesning, og enda viktigere: Måtte du oppleve masse av Guds velsignelse når du omsetter teori i praksis!  Skann qr-koden for å komme til hele kurset som vil ta deg gjennom boka Kalt til soldat.  Gud velsigne deg!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Majken Solberg</dc:creator>
  <cp:lastModifiedBy>Majken Solberg</cp:lastModifiedBy>
  <cp:revision>4</cp:revision>
  <cp:lastPrinted>2022-02-02T14:42:14Z</cp:lastPrinted>
  <dcterms:created xsi:type="dcterms:W3CDTF">2026-02-05T08:53:53Z</dcterms:created>
  <dcterms:modified xsi:type="dcterms:W3CDTF">2026-02-12T09:25:54Z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0x010100016D3F2A03C67C4488CD737722A3E1A7</vt:lpwstr>
  </property>
  <property fmtid="{D5CDD505-2E9C-101B-9397-08002B2CF9AE}" pid="3" name="MediaServiceImageTags">
    <vt:lpwstr/>
  </property>
  <property fmtid="{D5CDD505-2E9C-101B-9397-08002B2CF9AE}" pid="4" name="Order">
    <vt:r8>91900</vt:r8>
  </property>
  <property fmtid="{D5CDD505-2E9C-101B-9397-08002B2CF9AE}" pid="5" name="xd_Signature">
    <vt:bool>false</vt:bool>
  </property>
  <property fmtid="{D5CDD505-2E9C-101B-9397-08002B2CF9AE}" pid="6" name="SharedWithUsers">
    <vt:lpwstr>1558;#Kommunikasjonsavdelingen-medlemmer</vt:lpwstr>
  </property>
  <property fmtid="{D5CDD505-2E9C-101B-9397-08002B2CF9AE}" pid="7" name="xd_ProgID">
    <vt:lpwstr/>
  </property>
  <property fmtid="{D5CDD505-2E9C-101B-9397-08002B2CF9AE}" pid="8" name="_ExtendedDescription">
    <vt:lpwstr/>
  </property>
  <property fmtid="{D5CDD505-2E9C-101B-9397-08002B2CF9AE}" pid="9" name="TriggerFlowInfo">
    <vt:lpwstr/>
  </property>
  <property fmtid="{D5CDD505-2E9C-101B-9397-08002B2CF9AE}" pid="10" name="ComplianceAssetId">
    <vt:lpwstr/>
  </property>
  <property fmtid="{D5CDD505-2E9C-101B-9397-08002B2CF9AE}" pid="11" name="TemplateUrl">
    <vt:lpwstr/>
  </property>
</Properties>
</file>