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5"/>
  </p:notesMasterIdLst>
  <p:sldIdLst>
    <p:sldId id="256" r:id="rId8"/>
    <p:sldId id="263" r:id="rId9"/>
    <p:sldId id="275" r:id="rId10"/>
    <p:sldId id="264" r:id="rId11"/>
    <p:sldId id="259" r:id="rId12"/>
    <p:sldId id="274" r:id="rId13"/>
    <p:sldId id="276" r:id="rId14"/>
    <p:sldId id="277" r:id="rId15"/>
    <p:sldId id="278" r:id="rId16"/>
    <p:sldId id="279" r:id="rId17"/>
    <p:sldId id="280" r:id="rId18"/>
    <p:sldId id="281" r:id="rId19"/>
    <p:sldId id="282" r:id="rId20"/>
    <p:sldId id="283" r:id="rId21"/>
    <p:sldId id="258" r:id="rId22"/>
    <p:sldId id="273" r:id="rId23"/>
    <p:sldId id="28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9F89C-2883-64B5-843C-88AAA21D2E29}" v="2" dt="2026-02-12T09:21:21.283"/>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A029F89C-2883-64B5-843C-88AAA21D2E29}"/>
    <pc:docChg chg="addSld delSld">
      <pc:chgData name="Majken Solberg" userId="S::majken.solberg@frelsesarmeen.no::bc8db120-a2fb-4e84-9124-4aca71be59eb" providerId="AD" clId="Web-{A029F89C-2883-64B5-843C-88AAA21D2E29}" dt="2026-02-12T09:21:21.283" v="1"/>
      <pc:docMkLst>
        <pc:docMk/>
      </pc:docMkLst>
      <pc:sldChg chg="del">
        <pc:chgData name="Majken Solberg" userId="S::majken.solberg@frelsesarmeen.no::bc8db120-a2fb-4e84-9124-4aca71be59eb" providerId="AD" clId="Web-{A029F89C-2883-64B5-843C-88AAA21D2E29}" dt="2026-02-12T09:21:21.283" v="1"/>
        <pc:sldMkLst>
          <pc:docMk/>
          <pc:sldMk cId="3808822265" sldId="262"/>
        </pc:sldMkLst>
      </pc:sldChg>
      <pc:sldChg chg="add">
        <pc:chgData name="Majken Solberg" userId="S::majken.solberg@frelsesarmeen.no::bc8db120-a2fb-4e84-9124-4aca71be59eb" providerId="AD" clId="Web-{A029F89C-2883-64B5-843C-88AAA21D2E29}" dt="2026-02-12T09:21:18.517" v="0"/>
        <pc:sldMkLst>
          <pc:docMk/>
          <pc:sldMk cId="1182685106" sldId="284"/>
        </pc:sldMkLst>
      </pc:sldChg>
    </pc:docChg>
  </pc:docChgLst>
  <pc:docChgLst>
    <pc:chgData name="Majken Solberg" userId="bc8db120-a2fb-4e84-9124-4aca71be59eb" providerId="ADAL" clId="{E1FE0586-A8B1-4185-8415-25AB7BF98B21}"/>
    <pc:docChg chg="undo custSel addSld delSld modSld sldOrd">
      <pc:chgData name="Majken Solberg" userId="bc8db120-a2fb-4e84-9124-4aca71be59eb" providerId="ADAL" clId="{E1FE0586-A8B1-4185-8415-25AB7BF98B21}" dt="2026-02-05T12:09:01.974" v="863" actId="6549"/>
      <pc:docMkLst>
        <pc:docMk/>
      </pc:docMkLst>
      <pc:sldChg chg="modSp mod">
        <pc:chgData name="Majken Solberg" userId="bc8db120-a2fb-4e84-9124-4aca71be59eb" providerId="ADAL" clId="{E1FE0586-A8B1-4185-8415-25AB7BF98B21}" dt="2026-02-05T09:39:56.363" v="150" actId="20577"/>
        <pc:sldMkLst>
          <pc:docMk/>
          <pc:sldMk cId="1610938753" sldId="256"/>
        </pc:sldMkLst>
        <pc:spChg chg="mod">
          <ac:chgData name="Majken Solberg" userId="bc8db120-a2fb-4e84-9124-4aca71be59eb" providerId="ADAL" clId="{E1FE0586-A8B1-4185-8415-25AB7BF98B21}" dt="2026-02-05T09:39:56.363" v="150" actId="20577"/>
          <ac:spMkLst>
            <pc:docMk/>
            <pc:sldMk cId="1610938753" sldId="256"/>
            <ac:spMk id="3" creationId="{BE0B2917-1CD1-A547-8F34-EEEFF36A0D1C}"/>
          </ac:spMkLst>
        </pc:spChg>
      </pc:sldChg>
      <pc:sldChg chg="addSp delSp modSp mod ord modClrScheme chgLayout modNotes modNotesTx">
        <pc:chgData name="Majken Solberg" userId="bc8db120-a2fb-4e84-9124-4aca71be59eb" providerId="ADAL" clId="{E1FE0586-A8B1-4185-8415-25AB7BF98B21}" dt="2026-02-05T12:09:01.974" v="863" actId="6549"/>
        <pc:sldMkLst>
          <pc:docMk/>
          <pc:sldMk cId="1606717360" sldId="258"/>
        </pc:sldMkLst>
        <pc:spChg chg="mod">
          <ac:chgData name="Majken Solberg" userId="bc8db120-a2fb-4e84-9124-4aca71be59eb" providerId="ADAL" clId="{E1FE0586-A8B1-4185-8415-25AB7BF98B21}" dt="2026-02-05T12:05:59.395" v="848" actId="403"/>
          <ac:spMkLst>
            <pc:docMk/>
            <pc:sldMk cId="1606717360" sldId="258"/>
            <ac:spMk id="3" creationId="{384F8F6C-BCFE-4949-A949-78503EA3977F}"/>
          </ac:spMkLst>
        </pc:spChg>
        <pc:picChg chg="add mod">
          <ac:chgData name="Majken Solberg" userId="bc8db120-a2fb-4e84-9124-4aca71be59eb" providerId="ADAL" clId="{E1FE0586-A8B1-4185-8415-25AB7BF98B21}" dt="2026-02-05T12:05:26.826" v="833" actId="26606"/>
          <ac:picMkLst>
            <pc:docMk/>
            <pc:sldMk cId="1606717360" sldId="258"/>
            <ac:picMk id="5" creationId="{5CD43E73-53AA-5801-17ED-3A762C6A073B}"/>
          </ac:picMkLst>
        </pc:picChg>
      </pc:sldChg>
      <pc:sldChg chg="addSp delSp modSp mod ord modNotes modNotesTx">
        <pc:chgData name="Majken Solberg" userId="bc8db120-a2fb-4e84-9124-4aca71be59eb" providerId="ADAL" clId="{E1FE0586-A8B1-4185-8415-25AB7BF98B21}" dt="2026-02-05T10:24:19.758" v="649" actId="113"/>
        <pc:sldMkLst>
          <pc:docMk/>
          <pc:sldMk cId="4151698485" sldId="259"/>
        </pc:sldMkLst>
        <pc:spChg chg="mod ord">
          <ac:chgData name="Majken Solberg" userId="bc8db120-a2fb-4e84-9124-4aca71be59eb" providerId="ADAL" clId="{E1FE0586-A8B1-4185-8415-25AB7BF98B21}" dt="2026-02-05T10:24:19.758" v="649" actId="113"/>
          <ac:spMkLst>
            <pc:docMk/>
            <pc:sldMk cId="4151698485" sldId="259"/>
            <ac:spMk id="2" creationId="{FE1E58F9-E7BB-C219-AE28-54B34806683F}"/>
          </ac:spMkLst>
        </pc:spChg>
        <pc:picChg chg="add mod">
          <ac:chgData name="Majken Solberg" userId="bc8db120-a2fb-4e84-9124-4aca71be59eb" providerId="ADAL" clId="{E1FE0586-A8B1-4185-8415-25AB7BF98B21}" dt="2026-02-05T10:23:55.163" v="638" actId="26606"/>
          <ac:picMkLst>
            <pc:docMk/>
            <pc:sldMk cId="4151698485" sldId="259"/>
            <ac:picMk id="6" creationId="{DC5771F3-FE64-1AD7-9D3C-2A3908FAEE16}"/>
          </ac:picMkLst>
        </pc:picChg>
      </pc:sldChg>
      <pc:sldChg chg="modSp mod modNotesTx">
        <pc:chgData name="Majken Solberg" userId="bc8db120-a2fb-4e84-9124-4aca71be59eb" providerId="ADAL" clId="{E1FE0586-A8B1-4185-8415-25AB7BF98B21}" dt="2026-02-05T09:44:23.704" v="478" actId="20577"/>
        <pc:sldMkLst>
          <pc:docMk/>
          <pc:sldMk cId="2395597715" sldId="263"/>
        </pc:sldMkLst>
        <pc:graphicFrameChg chg="mod modGraphic">
          <ac:chgData name="Majken Solberg" userId="bc8db120-a2fb-4e84-9124-4aca71be59eb" providerId="ADAL" clId="{E1FE0586-A8B1-4185-8415-25AB7BF98B21}" dt="2026-02-05T09:44:23.704" v="478" actId="20577"/>
          <ac:graphicFrameMkLst>
            <pc:docMk/>
            <pc:sldMk cId="2395597715" sldId="263"/>
            <ac:graphicFrameMk id="4" creationId="{87863C77-1424-5039-C205-563EE4C3D294}"/>
          </ac:graphicFrameMkLst>
        </pc:graphicFrameChg>
      </pc:sldChg>
      <pc:sldChg chg="addSp delSp modSp mod ord modNotes modNotesTx">
        <pc:chgData name="Majken Solberg" userId="bc8db120-a2fb-4e84-9124-4aca71be59eb" providerId="ADAL" clId="{E1FE0586-A8B1-4185-8415-25AB7BF98B21}" dt="2026-02-05T10:15:23.277" v="590" actId="6549"/>
        <pc:sldMkLst>
          <pc:docMk/>
          <pc:sldMk cId="3571997847" sldId="264"/>
        </pc:sldMkLst>
        <pc:spChg chg="add mod">
          <ac:chgData name="Majken Solberg" userId="bc8db120-a2fb-4e84-9124-4aca71be59eb" providerId="ADAL" clId="{E1FE0586-A8B1-4185-8415-25AB7BF98B21}" dt="2026-02-05T10:11:57.012" v="513" actId="20577"/>
          <ac:spMkLst>
            <pc:docMk/>
            <pc:sldMk cId="3571997847" sldId="264"/>
            <ac:spMk id="3" creationId="{74AE6874-A191-ED3C-D194-2B0BC54AD33C}"/>
          </ac:spMkLst>
        </pc:spChg>
        <pc:spChg chg="mod">
          <ac:chgData name="Majken Solberg" userId="bc8db120-a2fb-4e84-9124-4aca71be59eb" providerId="ADAL" clId="{E1FE0586-A8B1-4185-8415-25AB7BF98B21}" dt="2026-02-05T10:13:57.089" v="589" actId="20577"/>
          <ac:spMkLst>
            <pc:docMk/>
            <pc:sldMk cId="3571997847" sldId="264"/>
            <ac:spMk id="8" creationId="{87FEA276-0A76-CBA6-829B-F3BBCCAAAD03}"/>
          </ac:spMkLst>
        </pc:spChg>
      </pc:sldChg>
      <pc:sldChg chg="addSp delSp modSp mod">
        <pc:chgData name="Majken Solberg" userId="bc8db120-a2fb-4e84-9124-4aca71be59eb" providerId="ADAL" clId="{E1FE0586-A8B1-4185-8415-25AB7BF98B21}" dt="2026-02-05T12:06:45.286" v="862" actId="962"/>
        <pc:sldMkLst>
          <pc:docMk/>
          <pc:sldMk cId="2766657070" sldId="273"/>
        </pc:sldMkLst>
        <pc:picChg chg="add mod">
          <ac:chgData name="Majken Solberg" userId="bc8db120-a2fb-4e84-9124-4aca71be59eb" providerId="ADAL" clId="{E1FE0586-A8B1-4185-8415-25AB7BF98B21}" dt="2026-02-05T12:06:45.286" v="862" actId="962"/>
          <ac:picMkLst>
            <pc:docMk/>
            <pc:sldMk cId="2766657070" sldId="273"/>
            <ac:picMk id="7" creationId="{CE7F0A8B-6367-2D9A-237A-E75C10E90701}"/>
          </ac:picMkLst>
        </pc:picChg>
      </pc:sldChg>
      <pc:sldChg chg="modSp add mod ord modNotesTx">
        <pc:chgData name="Majken Solberg" userId="bc8db120-a2fb-4e84-9124-4aca71be59eb" providerId="ADAL" clId="{E1FE0586-A8B1-4185-8415-25AB7BF98B21}" dt="2026-02-05T10:28:48.497" v="682" actId="1076"/>
        <pc:sldMkLst>
          <pc:docMk/>
          <pc:sldMk cId="3435766843" sldId="274"/>
        </pc:sldMkLst>
        <pc:spChg chg="mod">
          <ac:chgData name="Majken Solberg" userId="bc8db120-a2fb-4e84-9124-4aca71be59eb" providerId="ADAL" clId="{E1FE0586-A8B1-4185-8415-25AB7BF98B21}" dt="2026-02-05T10:28:48.497" v="682" actId="1076"/>
          <ac:spMkLst>
            <pc:docMk/>
            <pc:sldMk cId="3435766843" sldId="274"/>
            <ac:spMk id="2" creationId="{AAF296AF-1408-7C78-2B96-929DD7BD00BE}"/>
          </ac:spMkLst>
        </pc:spChg>
        <pc:spChg chg="mod">
          <ac:chgData name="Majken Solberg" userId="bc8db120-a2fb-4e84-9124-4aca71be59eb" providerId="ADAL" clId="{E1FE0586-A8B1-4185-8415-25AB7BF98B21}" dt="2026-02-05T10:26:09.650" v="666" actId="20577"/>
          <ac:spMkLst>
            <pc:docMk/>
            <pc:sldMk cId="3435766843" sldId="274"/>
            <ac:spMk id="8" creationId="{24B111C0-84C2-EFE9-A196-E6E73FC47784}"/>
          </ac:spMkLst>
        </pc:spChg>
      </pc:sldChg>
      <pc:sldChg chg="addSp delSp modSp add mod ord modNotesTx">
        <pc:chgData name="Majken Solberg" userId="bc8db120-a2fb-4e84-9124-4aca71be59eb" providerId="ADAL" clId="{E1FE0586-A8B1-4185-8415-25AB7BF98B21}" dt="2026-02-05T10:12:45.724" v="534" actId="20577"/>
        <pc:sldMkLst>
          <pc:docMk/>
          <pc:sldMk cId="1203492754" sldId="275"/>
        </pc:sldMkLst>
        <pc:spChg chg="add mod">
          <ac:chgData name="Majken Solberg" userId="bc8db120-a2fb-4e84-9124-4aca71be59eb" providerId="ADAL" clId="{E1FE0586-A8B1-4185-8415-25AB7BF98B21}" dt="2026-02-05T09:48:26.157" v="501" actId="20577"/>
          <ac:spMkLst>
            <pc:docMk/>
            <pc:sldMk cId="1203492754" sldId="275"/>
            <ac:spMk id="5" creationId="{28D43CAF-4B59-A29B-AC3E-EB0D2DA9B07C}"/>
          </ac:spMkLst>
        </pc:spChg>
        <pc:spChg chg="mod">
          <ac:chgData name="Majken Solberg" userId="bc8db120-a2fb-4e84-9124-4aca71be59eb" providerId="ADAL" clId="{E1FE0586-A8B1-4185-8415-25AB7BF98B21}" dt="2026-02-05T10:12:45.724" v="534" actId="20577"/>
          <ac:spMkLst>
            <pc:docMk/>
            <pc:sldMk cId="1203492754" sldId="275"/>
            <ac:spMk id="8" creationId="{908FB923-5B63-6A8C-8B40-C1C2503419B6}"/>
          </ac:spMkLst>
        </pc:spChg>
      </pc:sldChg>
      <pc:sldChg chg="modSp add mod">
        <pc:chgData name="Majken Solberg" userId="bc8db120-a2fb-4e84-9124-4aca71be59eb" providerId="ADAL" clId="{E1FE0586-A8B1-4185-8415-25AB7BF98B21}" dt="2026-02-05T11:21:36.940" v="693" actId="20577"/>
        <pc:sldMkLst>
          <pc:docMk/>
          <pc:sldMk cId="3037584077" sldId="276"/>
        </pc:sldMkLst>
        <pc:spChg chg="mod">
          <ac:chgData name="Majken Solberg" userId="bc8db120-a2fb-4e84-9124-4aca71be59eb" providerId="ADAL" clId="{E1FE0586-A8B1-4185-8415-25AB7BF98B21}" dt="2026-02-05T10:30:29.243" v="690" actId="207"/>
          <ac:spMkLst>
            <pc:docMk/>
            <pc:sldMk cId="3037584077" sldId="276"/>
            <ac:spMk id="2" creationId="{F91E1D70-F6B4-6292-D098-326A84F2DF82}"/>
          </ac:spMkLst>
        </pc:spChg>
        <pc:spChg chg="mod">
          <ac:chgData name="Majken Solberg" userId="bc8db120-a2fb-4e84-9124-4aca71be59eb" providerId="ADAL" clId="{E1FE0586-A8B1-4185-8415-25AB7BF98B21}" dt="2026-02-05T11:21:36.940" v="693" actId="20577"/>
          <ac:spMkLst>
            <pc:docMk/>
            <pc:sldMk cId="3037584077" sldId="276"/>
            <ac:spMk id="8" creationId="{CE87DE0E-AED3-5EC0-0789-FB3A522AE14D}"/>
          </ac:spMkLst>
        </pc:spChg>
      </pc:sldChg>
      <pc:sldChg chg="modSp add mod">
        <pc:chgData name="Majken Solberg" userId="bc8db120-a2fb-4e84-9124-4aca71be59eb" providerId="ADAL" clId="{E1FE0586-A8B1-4185-8415-25AB7BF98B21}" dt="2026-02-05T11:59:39.496" v="768" actId="207"/>
        <pc:sldMkLst>
          <pc:docMk/>
          <pc:sldMk cId="3819178926" sldId="277"/>
        </pc:sldMkLst>
        <pc:spChg chg="mod">
          <ac:chgData name="Majken Solberg" userId="bc8db120-a2fb-4e84-9124-4aca71be59eb" providerId="ADAL" clId="{E1FE0586-A8B1-4185-8415-25AB7BF98B21}" dt="2026-02-05T11:59:39.496" v="768" actId="207"/>
          <ac:spMkLst>
            <pc:docMk/>
            <pc:sldMk cId="3819178926" sldId="277"/>
            <ac:spMk id="2" creationId="{EC9D8D00-9E9D-AF0A-FF6D-440B4954FF3C}"/>
          </ac:spMkLst>
        </pc:spChg>
        <pc:spChg chg="mod">
          <ac:chgData name="Majken Solberg" userId="bc8db120-a2fb-4e84-9124-4aca71be59eb" providerId="ADAL" clId="{E1FE0586-A8B1-4185-8415-25AB7BF98B21}" dt="2026-02-05T11:21:42.449" v="695" actId="20577"/>
          <ac:spMkLst>
            <pc:docMk/>
            <pc:sldMk cId="3819178926" sldId="277"/>
            <ac:spMk id="8" creationId="{34D959A9-376D-F8A0-42C2-3CEA4F7AC5A7}"/>
          </ac:spMkLst>
        </pc:spChg>
      </pc:sldChg>
      <pc:sldChg chg="modSp add mod">
        <pc:chgData name="Majken Solberg" userId="bc8db120-a2fb-4e84-9124-4aca71be59eb" providerId="ADAL" clId="{E1FE0586-A8B1-4185-8415-25AB7BF98B21}" dt="2026-02-05T11:59:33.601" v="767" actId="207"/>
        <pc:sldMkLst>
          <pc:docMk/>
          <pc:sldMk cId="1259684318" sldId="278"/>
        </pc:sldMkLst>
        <pc:spChg chg="mod">
          <ac:chgData name="Majken Solberg" userId="bc8db120-a2fb-4e84-9124-4aca71be59eb" providerId="ADAL" clId="{E1FE0586-A8B1-4185-8415-25AB7BF98B21}" dt="2026-02-05T11:59:33.601" v="767" actId="207"/>
          <ac:spMkLst>
            <pc:docMk/>
            <pc:sldMk cId="1259684318" sldId="278"/>
            <ac:spMk id="2" creationId="{B90948C7-A570-F105-0ACC-5EFA745DA348}"/>
          </ac:spMkLst>
        </pc:spChg>
        <pc:spChg chg="mod">
          <ac:chgData name="Majken Solberg" userId="bc8db120-a2fb-4e84-9124-4aca71be59eb" providerId="ADAL" clId="{E1FE0586-A8B1-4185-8415-25AB7BF98B21}" dt="2026-02-05T11:53:06.290" v="721" actId="20577"/>
          <ac:spMkLst>
            <pc:docMk/>
            <pc:sldMk cId="1259684318" sldId="278"/>
            <ac:spMk id="8" creationId="{84040405-8FAD-3FF4-2392-54CBB3EB2FF6}"/>
          </ac:spMkLst>
        </pc:spChg>
      </pc:sldChg>
      <pc:sldChg chg="modSp add mod">
        <pc:chgData name="Majken Solberg" userId="bc8db120-a2fb-4e84-9124-4aca71be59eb" providerId="ADAL" clId="{E1FE0586-A8B1-4185-8415-25AB7BF98B21}" dt="2026-02-05T11:59:28.499" v="766" actId="207"/>
        <pc:sldMkLst>
          <pc:docMk/>
          <pc:sldMk cId="366940370" sldId="279"/>
        </pc:sldMkLst>
        <pc:spChg chg="mod">
          <ac:chgData name="Majken Solberg" userId="bc8db120-a2fb-4e84-9124-4aca71be59eb" providerId="ADAL" clId="{E1FE0586-A8B1-4185-8415-25AB7BF98B21}" dt="2026-02-05T11:59:28.499" v="766" actId="207"/>
          <ac:spMkLst>
            <pc:docMk/>
            <pc:sldMk cId="366940370" sldId="279"/>
            <ac:spMk id="2" creationId="{58291CAD-20D4-4275-89AB-EC88239B2A7C}"/>
          </ac:spMkLst>
        </pc:spChg>
        <pc:spChg chg="mod">
          <ac:chgData name="Majken Solberg" userId="bc8db120-a2fb-4e84-9124-4aca71be59eb" providerId="ADAL" clId="{E1FE0586-A8B1-4185-8415-25AB7BF98B21}" dt="2026-02-05T11:54:35.078" v="733" actId="20577"/>
          <ac:spMkLst>
            <pc:docMk/>
            <pc:sldMk cId="366940370" sldId="279"/>
            <ac:spMk id="8" creationId="{CF0155ED-DDCB-0B75-5978-3A6FBFA51AF2}"/>
          </ac:spMkLst>
        </pc:spChg>
      </pc:sldChg>
      <pc:sldChg chg="modSp add mod">
        <pc:chgData name="Majken Solberg" userId="bc8db120-a2fb-4e84-9124-4aca71be59eb" providerId="ADAL" clId="{E1FE0586-A8B1-4185-8415-25AB7BF98B21}" dt="2026-02-05T11:57:14.280" v="754" actId="113"/>
        <pc:sldMkLst>
          <pc:docMk/>
          <pc:sldMk cId="3232790595" sldId="280"/>
        </pc:sldMkLst>
        <pc:spChg chg="mod">
          <ac:chgData name="Majken Solberg" userId="bc8db120-a2fb-4e84-9124-4aca71be59eb" providerId="ADAL" clId="{E1FE0586-A8B1-4185-8415-25AB7BF98B21}" dt="2026-02-05T11:57:14.280" v="754" actId="113"/>
          <ac:spMkLst>
            <pc:docMk/>
            <pc:sldMk cId="3232790595" sldId="280"/>
            <ac:spMk id="2" creationId="{887CBA6C-6FC6-06AC-0E6C-666D28247C97}"/>
          </ac:spMkLst>
        </pc:spChg>
      </pc:sldChg>
      <pc:sldChg chg="modSp add mod">
        <pc:chgData name="Majken Solberg" userId="bc8db120-a2fb-4e84-9124-4aca71be59eb" providerId="ADAL" clId="{E1FE0586-A8B1-4185-8415-25AB7BF98B21}" dt="2026-02-05T12:00:03.012" v="772" actId="20577"/>
        <pc:sldMkLst>
          <pc:docMk/>
          <pc:sldMk cId="1078162051" sldId="281"/>
        </pc:sldMkLst>
        <pc:spChg chg="mod">
          <ac:chgData name="Majken Solberg" userId="bc8db120-a2fb-4e84-9124-4aca71be59eb" providerId="ADAL" clId="{E1FE0586-A8B1-4185-8415-25AB7BF98B21}" dt="2026-02-05T11:59:18.504" v="765" actId="207"/>
          <ac:spMkLst>
            <pc:docMk/>
            <pc:sldMk cId="1078162051" sldId="281"/>
            <ac:spMk id="2" creationId="{0CE6EADA-A585-DD49-AAD5-61A473EE70F3}"/>
          </ac:spMkLst>
        </pc:spChg>
        <pc:spChg chg="mod">
          <ac:chgData name="Majken Solberg" userId="bc8db120-a2fb-4e84-9124-4aca71be59eb" providerId="ADAL" clId="{E1FE0586-A8B1-4185-8415-25AB7BF98B21}" dt="2026-02-05T12:00:03.012" v="772" actId="20577"/>
          <ac:spMkLst>
            <pc:docMk/>
            <pc:sldMk cId="1078162051" sldId="281"/>
            <ac:spMk id="8" creationId="{34A1A536-6647-489E-905D-BE10DD561013}"/>
          </ac:spMkLst>
        </pc:spChg>
      </pc:sldChg>
      <pc:sldChg chg="modSp add mod">
        <pc:chgData name="Majken Solberg" userId="bc8db120-a2fb-4e84-9124-4aca71be59eb" providerId="ADAL" clId="{E1FE0586-A8B1-4185-8415-25AB7BF98B21}" dt="2026-02-05T12:01:08.749" v="794" actId="207"/>
        <pc:sldMkLst>
          <pc:docMk/>
          <pc:sldMk cId="1082926560" sldId="282"/>
        </pc:sldMkLst>
        <pc:spChg chg="mod">
          <ac:chgData name="Majken Solberg" userId="bc8db120-a2fb-4e84-9124-4aca71be59eb" providerId="ADAL" clId="{E1FE0586-A8B1-4185-8415-25AB7BF98B21}" dt="2026-02-05T12:01:08.749" v="794" actId="207"/>
          <ac:spMkLst>
            <pc:docMk/>
            <pc:sldMk cId="1082926560" sldId="282"/>
            <ac:spMk id="2" creationId="{4730C07B-255A-A52A-6B02-6C289FA991AF}"/>
          </ac:spMkLst>
        </pc:spChg>
        <pc:spChg chg="mod">
          <ac:chgData name="Majken Solberg" userId="bc8db120-a2fb-4e84-9124-4aca71be59eb" providerId="ADAL" clId="{E1FE0586-A8B1-4185-8415-25AB7BF98B21}" dt="2026-02-05T12:00:18.453" v="783" actId="6549"/>
          <ac:spMkLst>
            <pc:docMk/>
            <pc:sldMk cId="1082926560" sldId="282"/>
            <ac:spMk id="8" creationId="{5467ECBD-761F-D5B7-2A8E-602B42992EE3}"/>
          </ac:spMkLst>
        </pc:spChg>
      </pc:sldChg>
      <pc:sldChg chg="modSp add mod">
        <pc:chgData name="Majken Solberg" userId="bc8db120-a2fb-4e84-9124-4aca71be59eb" providerId="ADAL" clId="{E1FE0586-A8B1-4185-8415-25AB7BF98B21}" dt="2026-02-05T12:02:58.898" v="819" actId="1076"/>
        <pc:sldMkLst>
          <pc:docMk/>
          <pc:sldMk cId="4201199008" sldId="283"/>
        </pc:sldMkLst>
        <pc:spChg chg="mod">
          <ac:chgData name="Majken Solberg" userId="bc8db120-a2fb-4e84-9124-4aca71be59eb" providerId="ADAL" clId="{E1FE0586-A8B1-4185-8415-25AB7BF98B21}" dt="2026-02-05T12:02:58.898" v="819" actId="1076"/>
          <ac:spMkLst>
            <pc:docMk/>
            <pc:sldMk cId="4201199008" sldId="283"/>
            <ac:spMk id="2" creationId="{AD8153D2-9493-CEAC-367A-D46232BF8906}"/>
          </ac:spMkLst>
        </pc:spChg>
        <pc:spChg chg="mod">
          <ac:chgData name="Majken Solberg" userId="bc8db120-a2fb-4e84-9124-4aca71be59eb" providerId="ADAL" clId="{E1FE0586-A8B1-4185-8415-25AB7BF98B21}" dt="2026-02-05T12:01:46.278" v="813" actId="20577"/>
          <ac:spMkLst>
            <pc:docMk/>
            <pc:sldMk cId="4201199008" sldId="283"/>
            <ac:spMk id="8" creationId="{3681FBA9-4291-25B7-1685-6C1F23AAD2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t>I denne delen skal vi snakke om:</a:t>
            </a:r>
          </a:p>
        </p:txBody>
      </p:sp>
      <p:sp>
        <p:nvSpPr>
          <p:cNvPr id="4" name="Plassholder for lysbildenummer 3"/>
          <p:cNvSpPr>
            <a:spLocks noGrp="1"/>
          </p:cNvSpPr>
          <p:nvPr>
            <p:ph type="sldNum" sz="quarter" idx="5"/>
          </p:nvPr>
        </p:nvSpPr>
        <p:spPr/>
        <p:txBody>
          <a:bodyPr/>
          <a:lstStyle/>
          <a:p>
            <a:fld id="{AFDD5555-5873-C344-BF70-7CBB8FF49E8A}" type="slidenum">
              <a:rPr lang="nb-NO" smtClean="0"/>
              <a:t>2</a:t>
            </a:fld>
            <a:endParaRPr lang="nb-NO"/>
          </a:p>
        </p:txBody>
      </p:sp>
    </p:spTree>
    <p:extLst>
      <p:ext uri="{BB962C8B-B14F-4D97-AF65-F5344CB8AC3E}">
        <p14:creationId xmlns:p14="http://schemas.microsoft.com/office/powerpoint/2010/main" val="5203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F670-3B16-8DA6-3DBF-4F9E57600C1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32BEA74-F80C-C719-ED72-C57E89B80C3A}"/>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3D9F9A9E-5D72-11C8-BB25-E7F8F5069E0F}"/>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47A4C66-6BDB-AB71-9A17-6B5A219F466F}"/>
              </a:ext>
            </a:extLst>
          </p:cNvPr>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255783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9D77-7961-8001-AE2D-C764C1A1D3E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F69C4C-C23F-F52F-83DB-C6C3F2554F42}"/>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32BA257-3761-3F49-0E7F-4E96CF3449ED}"/>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0C697B88-9B84-6E5F-76E3-FB729E97B5E0}"/>
              </a:ext>
            </a:extLst>
          </p:cNvPr>
          <p:cNvSpPr>
            <a:spLocks noGrp="1"/>
          </p:cNvSpPr>
          <p:nvPr>
            <p:ph type="sldNum" sz="quarter" idx="5"/>
          </p:nvPr>
        </p:nvSpPr>
        <p:spPr/>
        <p:txBody>
          <a:bodyPr/>
          <a:lstStyle/>
          <a:p>
            <a:fld id="{AFDD5555-5873-C344-BF70-7CBB8FF49E8A}" type="slidenum">
              <a:rPr lang="nb-NO" smtClean="0"/>
              <a:t>12</a:t>
            </a:fld>
            <a:endParaRPr lang="nb-NO"/>
          </a:p>
        </p:txBody>
      </p:sp>
    </p:spTree>
    <p:extLst>
      <p:ext uri="{BB962C8B-B14F-4D97-AF65-F5344CB8AC3E}">
        <p14:creationId xmlns:p14="http://schemas.microsoft.com/office/powerpoint/2010/main" val="126935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B91C2-5FF6-F5E4-7883-7F774B44C3B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37EDA53-5F19-C76B-5C6F-2DC255204759}"/>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C788CFE-FC4E-AE1A-1FC3-EB308B9C99DA}"/>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EBAB4EF1-FA1C-05A6-D17C-6C1529DC8558}"/>
              </a:ext>
            </a:extLst>
          </p:cNvPr>
          <p:cNvSpPr>
            <a:spLocks noGrp="1"/>
          </p:cNvSpPr>
          <p:nvPr>
            <p:ph type="sldNum" sz="quarter" idx="5"/>
          </p:nvPr>
        </p:nvSpPr>
        <p:spPr/>
        <p:txBody>
          <a:bodyPr/>
          <a:lstStyle/>
          <a:p>
            <a:fld id="{AFDD5555-5873-C344-BF70-7CBB8FF49E8A}" type="slidenum">
              <a:rPr lang="nb-NO" smtClean="0"/>
              <a:t>13</a:t>
            </a:fld>
            <a:endParaRPr lang="nb-NO"/>
          </a:p>
        </p:txBody>
      </p:sp>
    </p:spTree>
    <p:extLst>
      <p:ext uri="{BB962C8B-B14F-4D97-AF65-F5344CB8AC3E}">
        <p14:creationId xmlns:p14="http://schemas.microsoft.com/office/powerpoint/2010/main" val="363919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1564-DDD5-D5F1-8325-B26A059DEA5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9D0F0B9-BFBB-27AC-FB66-D3DA942D7765}"/>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6359FD7F-4634-4FE1-D549-878C12B1120F}"/>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F70B8264-FD2E-9645-AB1F-E19CD2888867}"/>
              </a:ext>
            </a:extLst>
          </p:cNvPr>
          <p:cNvSpPr>
            <a:spLocks noGrp="1"/>
          </p:cNvSpPr>
          <p:nvPr>
            <p:ph type="sldNum" sz="quarter" idx="5"/>
          </p:nvPr>
        </p:nvSpPr>
        <p:spPr/>
        <p:txBody>
          <a:bodyPr/>
          <a:lstStyle/>
          <a:p>
            <a:fld id="{AFDD5555-5873-C344-BF70-7CBB8FF49E8A}" type="slidenum">
              <a:rPr lang="nb-NO" smtClean="0"/>
              <a:t>14</a:t>
            </a:fld>
            <a:endParaRPr lang="nb-NO"/>
          </a:p>
        </p:txBody>
      </p:sp>
    </p:spTree>
    <p:extLst>
      <p:ext uri="{BB962C8B-B14F-4D97-AF65-F5344CB8AC3E}">
        <p14:creationId xmlns:p14="http://schemas.microsoft.com/office/powerpoint/2010/main" val="119929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15</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A5A-C75A-530C-835E-AD66F89CA8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BE9528-DEE5-5A03-CAEE-C0078E528AA7}"/>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2F063FF-13EF-0635-F17B-E8B9E29183E5}"/>
              </a:ext>
            </a:extLst>
          </p:cNvPr>
          <p:cNvSpPr>
            <a:spLocks noGrp="1"/>
          </p:cNvSpPr>
          <p:nvPr>
            <p:ph type="body" idx="1"/>
          </p:nvPr>
        </p:nvSpPr>
        <p:spPr/>
        <p:txBody>
          <a:bodyPr/>
          <a:lstStyle/>
          <a:p>
            <a:r>
              <a:rPr lang="nb-NO">
                <a:effectLst/>
              </a:rPr>
              <a:t>Salvasjonisters tro og måte å leve på bygger på Bibelen, egne erfaringer og arven fra den kristne kirken. Det viktigste i Frelsesarmeens tro finner vi i de elleve trosartiklene.</a:t>
            </a:r>
          </a:p>
          <a:p>
            <a:r>
              <a:rPr lang="nb-NO">
                <a:effectLst/>
              </a:rPr>
              <a:t>For salvasjonister henger tro og handling tett sammen. Å tro på Jesus handler ikke bare om å være enig i noe med hodet — det påvirker livet vårt, valgene våre og hvem vi blir. Troen må leves ut, og gjennom et slikt liv vokser også den personlige erfaringen av Gud. Troen åpner døren til et nytt liv preget av tilhørighet til Jesus.</a:t>
            </a:r>
          </a:p>
          <a:p>
            <a:r>
              <a:rPr lang="nb-NO">
                <a:effectLst/>
              </a:rPr>
              <a:t>Bibelen er helt sentral for hvordan vi forstår og praktiserer troen vår. Når vi leser den og merker at den taler inn i våre egne liv, blir vi Guds folk i vår egen tid. Jo mer vi leser og reflekterer over Bibelen, jo mer lærer vi om hvem Gud er — og jo mer oppdager vi at det alltid finnes mer å lære.</a:t>
            </a:r>
          </a:p>
          <a:p>
            <a:r>
              <a:rPr lang="nb-NO">
                <a:effectLst/>
              </a:rPr>
              <a:t>Bibelen er ikke bare en gammel historie. Den har kraft til å lære oss, utfordre oss, inspirere oss og trøste oss, uansett språk og kultur. Noen få bibelvers uttrykker store sannheter: at Gud ble menneske i Jesus, at Guds nåde er grenseløs, og at kjærligheten er det viktigste i det kristne livet.</a:t>
            </a:r>
          </a:p>
          <a:p>
            <a:r>
              <a:rPr lang="nb-NO">
                <a:effectLst/>
              </a:rPr>
              <a:t>Bibelen er målestokken for hvordan vi som kristne skal leve. Livet vårt formes av hvordan vi forstår troen, vårt forhold til Gud og erfaringene vi gjør i hverdagen. I hver generasjon er kirkens oppgave å leve trofast etter Bibelen og holde fast ved den kristne arven.</a:t>
            </a:r>
          </a:p>
          <a:p>
            <a:endParaRPr lang="nb-NO"/>
          </a:p>
        </p:txBody>
      </p:sp>
      <p:sp>
        <p:nvSpPr>
          <p:cNvPr id="4" name="Plassholder for lysbildenummer 3">
            <a:extLst>
              <a:ext uri="{FF2B5EF4-FFF2-40B4-BE49-F238E27FC236}">
                <a16:creationId xmlns:a16="http://schemas.microsoft.com/office/drawing/2014/main" id="{0BA0BDA6-CCCA-1038-86CB-37279F8CB855}"/>
              </a:ext>
            </a:extLst>
          </p:cNvPr>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39659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Salvasjonisters tro og måte å leve på bygger på Bibelen, egne erfaringer og arven fra den kristne kirken. Det viktigste i Frelsesarmeens tro finner vi i de elleve trosartiklene.</a:t>
            </a:r>
          </a:p>
          <a:p>
            <a:r>
              <a:rPr lang="nb-NO">
                <a:effectLst/>
              </a:rPr>
              <a:t>For salvasjonister henger tro og handling tett sammen. Å tro på Jesus handler ikke bare om å være enig i noe med hodet — det påvirker livet vårt, valgene våre og hvem vi blir. Troen må leves ut, og gjennom et slikt liv vokser også den personlige erfaringen av Gud. Troen åpner døren til et nytt liv preget av tilhørighet til Jesus.</a:t>
            </a:r>
          </a:p>
          <a:p>
            <a:r>
              <a:rPr lang="nb-NO">
                <a:effectLst/>
              </a:rPr>
              <a:t>Bibelen er helt sentral for hvordan vi forstår og praktiserer troen vår. Når vi leser den og merker at den taler inn i våre egne liv, blir vi Guds folk i vår egen tid. Jo mer vi leser og reflekterer over Bibelen, jo mer lærer vi om hvem Gud er — og jo mer oppdager vi at det alltid finnes mer å lære.</a:t>
            </a:r>
          </a:p>
          <a:p>
            <a:r>
              <a:rPr lang="nb-NO">
                <a:effectLst/>
              </a:rPr>
              <a:t>Bibelen er ikke bare en gammel historie. Den har kraft til å lære oss, utfordre oss, inspirere oss og trøste oss, uansett språk og kultur. Noen få bibelvers uttrykker store sannheter: at Gud ble menneske i Jesus, at Guds nåde er grenseløs, og at kjærligheten er det viktigste i det kristne livet.</a:t>
            </a:r>
          </a:p>
          <a:p>
            <a:r>
              <a:rPr lang="nb-NO">
                <a:effectLst/>
              </a:rPr>
              <a:t>Bibelen er målestokken for hvordan vi som kristne skal leve. Livet vårt formes av hvordan vi forstår troen, vårt forhold til Gud og erfaringene vi gjør i hverdagen. I hver generasjon er kirkens oppgave å leve trofast etter Bibelen og holde fast ved den kristne arven.</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pPr rtl="0" fontAlgn="base"/>
            <a:r>
              <a:rPr lang="nb-NO"/>
              <a:t>Bekjennelsen «Jesus er Herre!» står i sentrum av kristen tro. De første kristne brukte den både som hilsen, vitnesbyrd og trosbekjennelse, og de oppdaget tidlig at troen vokser best i fellesskap.</a:t>
            </a:r>
          </a:p>
          <a:p>
            <a:pPr rtl="0" fontAlgn="base"/>
            <a:endParaRPr lang="nb-NO"/>
          </a:p>
          <a:p>
            <a:pPr rtl="0" fontAlgn="base"/>
            <a:r>
              <a:rPr lang="nb-NO"/>
              <a:t>Kirken har gjennom historien uttrykt sin felles tro i ulike trosbekjennelser, som den apostoliske, nikenske og </a:t>
            </a:r>
            <a:r>
              <a:rPr lang="nb-NO" err="1"/>
              <a:t>athanasianske</a:t>
            </a:r>
            <a:r>
              <a:rPr lang="nb-NO"/>
              <a:t>. Senere har flere kristne grupper laget egne bekjennelser for å forklare sin forståelse av troen.</a:t>
            </a:r>
          </a:p>
          <a:p>
            <a:pPr rtl="0" fontAlgn="base"/>
            <a:endParaRPr lang="nb-NO"/>
          </a:p>
          <a:p>
            <a:pPr rtl="0" fontAlgn="base"/>
            <a:r>
              <a:rPr lang="nb-NO"/>
              <a:t>Frelsesarmeens trosartikler har samme funksjon. De springer ut av en metodistisk tradisjon og ble utviklet av William Booth på 1800‑tallet. De uttrykker troen på gjenfødelse, helliggjørelse, fri vilje og at evangeliet gjelder alle.</a:t>
            </a:r>
          </a:p>
          <a:p>
            <a:pPr rtl="0" fontAlgn="base"/>
            <a:endParaRPr lang="nb-NO"/>
          </a:p>
          <a:p>
            <a:pPr rtl="0" fontAlgn="base"/>
            <a:r>
              <a:rPr lang="nb-NO"/>
              <a:t>De elleve trosartiklene er både personlig tro og felles visjon. De står i tråd med de klassiske trosbekjennelsene og viser hvordan salvasjonister forstår Gud, mennesket, synd, frelse og helliggjørelse. Når de leses samlet, viser de en tydelig utvikling i troen, med Bibelen som grunnlag.</a:t>
            </a:r>
          </a:p>
          <a:p>
            <a:pPr rtl="0" fontAlgn="base"/>
            <a:endParaRPr lang="nb-NO" sz="2000" b="0" i="0" kern="1200">
              <a:solidFill>
                <a:schemeClr val="tx1"/>
              </a:solidFill>
              <a:effectLst/>
              <a:latin typeface="Garamond" charset="0"/>
              <a:ea typeface="Garamond" charset="0"/>
              <a:cs typeface="Garamond" charset="0"/>
            </a:endParaRP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78111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C8F3C-2C2A-0BDF-2892-5C5C92CA66A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989D82-9BD1-E530-E867-46CF2777460B}"/>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1E3D6218-FB1F-1D45-5DD7-78D9E90C9109}"/>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DF358EB9-FAEB-6371-8A97-9054EF21AD8D}"/>
              </a:ext>
            </a:extLst>
          </p:cNvPr>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75886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BA11-391E-4D9F-BF3D-2D1B799AF8F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CDEBA0E-14E9-B60E-1C53-B80359EF85F8}"/>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C9CFB754-E06E-536C-61FA-0D2262E23789}"/>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42BE6227-E444-0E1D-3107-51FA7F60AB14}"/>
              </a:ext>
            </a:extLst>
          </p:cNvPr>
          <p:cNvSpPr>
            <a:spLocks noGrp="1"/>
          </p:cNvSpPr>
          <p:nvPr>
            <p:ph type="sldNum" sz="quarter" idx="5"/>
          </p:nvPr>
        </p:nvSpPr>
        <p:spPr/>
        <p:txBody>
          <a:bodyPr/>
          <a:lstStyle/>
          <a:p>
            <a:fld id="{AFDD5555-5873-C344-BF70-7CBB8FF49E8A}" type="slidenum">
              <a:rPr lang="nb-NO" smtClean="0"/>
              <a:t>7</a:t>
            </a:fld>
            <a:endParaRPr lang="nb-NO"/>
          </a:p>
        </p:txBody>
      </p:sp>
    </p:spTree>
    <p:extLst>
      <p:ext uri="{BB962C8B-B14F-4D97-AF65-F5344CB8AC3E}">
        <p14:creationId xmlns:p14="http://schemas.microsoft.com/office/powerpoint/2010/main" val="266105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448F2-95F0-3988-19A8-163E6E7236E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7C03CDF-FC2B-ACB1-3142-F5F0EDEF69DA}"/>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D504F2AF-659E-F29D-ADD4-F44156992B7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F06CA54-F47C-EF40-37F0-FF60ADDB193E}"/>
              </a:ext>
            </a:extLst>
          </p:cNvPr>
          <p:cNvSpPr>
            <a:spLocks noGrp="1"/>
          </p:cNvSpPr>
          <p:nvPr>
            <p:ph type="sldNum" sz="quarter" idx="5"/>
          </p:nvPr>
        </p:nvSpPr>
        <p:spPr/>
        <p:txBody>
          <a:bodyPr/>
          <a:lstStyle/>
          <a:p>
            <a:fld id="{AFDD5555-5873-C344-BF70-7CBB8FF49E8A}" type="slidenum">
              <a:rPr lang="nb-NO" smtClean="0"/>
              <a:t>8</a:t>
            </a:fld>
            <a:endParaRPr lang="nb-NO"/>
          </a:p>
        </p:txBody>
      </p:sp>
    </p:spTree>
    <p:extLst>
      <p:ext uri="{BB962C8B-B14F-4D97-AF65-F5344CB8AC3E}">
        <p14:creationId xmlns:p14="http://schemas.microsoft.com/office/powerpoint/2010/main" val="396680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6021-B1AE-D647-5CEB-1E705B7CD83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B9E9A3A-9CA4-3B5B-C883-59035E342664}"/>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8AD6E404-9420-7C4A-D414-86878FAEDCE9}"/>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31753706-9967-6CC3-2427-FB1B992E1E75}"/>
              </a:ext>
            </a:extLst>
          </p:cNvPr>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127027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A2B39-809D-E922-FB2D-45EA603D72E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6E0C2B0-E6D7-D7EA-6AC6-BF7419C286E6}"/>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F4418D2E-39E3-A6A2-1A28-118ECAA5AF0E}"/>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21BB20A-4914-C5E8-E764-AC72FC957C9D}"/>
              </a:ext>
            </a:extLst>
          </p:cNvPr>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59170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a:lstStyle/>
          <a:p>
            <a:r>
              <a:rPr lang="nb-NO">
                <a:latin typeface="+mn-lt"/>
              </a:rPr>
              <a:t>Del 2: Jeg tror på og vil leve etter sannhetene i Guds ord slik de blir uttrykt i Frelsesarmeen elleve trosartikler</a:t>
            </a:r>
            <a:endParaRPr lang="nb-NO"/>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F5C5-0F72-54DD-44EC-D4992995A9D1}"/>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CF0155ED-DDCB-0B75-5978-3A6FBFA51AF2}"/>
              </a:ext>
            </a:extLst>
          </p:cNvPr>
          <p:cNvSpPr>
            <a:spLocks noGrp="1"/>
          </p:cNvSpPr>
          <p:nvPr>
            <p:ph type="title"/>
          </p:nvPr>
        </p:nvSpPr>
        <p:spPr/>
        <p:txBody>
          <a:bodyPr/>
          <a:lstStyle/>
          <a:p>
            <a:r>
              <a:rPr lang="nb-NO"/>
              <a:t>Læresetning 5</a:t>
            </a:r>
          </a:p>
        </p:txBody>
      </p:sp>
      <p:sp>
        <p:nvSpPr>
          <p:cNvPr id="2" name="Content Placeholder 1">
            <a:extLst>
              <a:ext uri="{FF2B5EF4-FFF2-40B4-BE49-F238E27FC236}">
                <a16:creationId xmlns:a16="http://schemas.microsoft.com/office/drawing/2014/main" id="{58291CAD-20D4-4275-89AB-EC88239B2A7C}"/>
              </a:ext>
            </a:extLst>
          </p:cNvPr>
          <p:cNvSpPr>
            <a:spLocks noGrp="1" noChangeArrowheads="1"/>
          </p:cNvSpPr>
          <p:nvPr>
            <p:ph sz="quarter" idx="12"/>
          </p:nvPr>
        </p:nvSpPr>
        <p:spPr bwMode="auto">
          <a:xfrm>
            <a:off x="666501" y="408961"/>
            <a:ext cx="10321414" cy="45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a:solidFill>
                  <a:schemeClr val="accent5"/>
                </a:solidFill>
                <a:latin typeface="+mn-lt"/>
              </a:rPr>
              <a:t>5</a:t>
            </a:r>
          </a:p>
          <a:p>
            <a:pPr marL="0" indent="0">
              <a:buNone/>
            </a:pPr>
            <a:r>
              <a:rPr lang="nb-NO">
                <a:solidFill>
                  <a:schemeClr val="accent5"/>
                </a:solidFill>
                <a:latin typeface="+mn-lt"/>
              </a:rPr>
              <a:t>Vi tror de første foreldrene våre ble skapt i en uskyldstilstand, men at de ved ulydigheten sin tapte renheten og lykken. Som en følge av fallet deres, er alle mennesker blitt helt igjennom fordervede syndere og derfor gjenstand for Guds vrede.</a:t>
            </a:r>
          </a:p>
          <a:p>
            <a:pPr marL="0" indent="0">
              <a:buNone/>
            </a:pPr>
            <a:endParaRPr lang="nb-NO">
              <a:latin typeface="+mn-lt"/>
            </a:endParaRPr>
          </a:p>
          <a:p>
            <a:pPr marL="0" indent="0">
              <a:buNone/>
            </a:pPr>
            <a:r>
              <a:rPr lang="nb-NO">
                <a:latin typeface="+mn-lt"/>
              </a:rPr>
              <a:t>Læresetning 5 forklarer hva det betyr å være menneske, og viser at vår falne natur – det som skaper avstand mellom oss og Gud – bare kan bli satt fri gjennom Jesus. Han er Guds gave til oss, og hans offer på korset gir oss frihet.</a:t>
            </a:r>
            <a:endParaRPr lang="nb-NO">
              <a:effectLst/>
              <a:latin typeface="+mn-lt"/>
            </a:endParaRPr>
          </a:p>
        </p:txBody>
      </p:sp>
    </p:spTree>
    <p:extLst>
      <p:ext uri="{BB962C8B-B14F-4D97-AF65-F5344CB8AC3E}">
        <p14:creationId xmlns:p14="http://schemas.microsoft.com/office/powerpoint/2010/main" val="366940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1C80-2777-D969-9298-1CD7A0EC78CF}"/>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DD736AF0-23D2-DDE8-3267-8C2DC554099B}"/>
              </a:ext>
            </a:extLst>
          </p:cNvPr>
          <p:cNvSpPr>
            <a:spLocks noGrp="1"/>
          </p:cNvSpPr>
          <p:nvPr>
            <p:ph type="title"/>
          </p:nvPr>
        </p:nvSpPr>
        <p:spPr/>
        <p:txBody>
          <a:bodyPr/>
          <a:lstStyle/>
          <a:p>
            <a:r>
              <a:rPr lang="nb-NO"/>
              <a:t>Læresetning 5</a:t>
            </a:r>
          </a:p>
        </p:txBody>
      </p:sp>
      <p:sp>
        <p:nvSpPr>
          <p:cNvPr id="2" name="Content Placeholder 1">
            <a:extLst>
              <a:ext uri="{FF2B5EF4-FFF2-40B4-BE49-F238E27FC236}">
                <a16:creationId xmlns:a16="http://schemas.microsoft.com/office/drawing/2014/main" id="{887CBA6C-6FC6-06AC-0E6C-666D28247C97}"/>
              </a:ext>
            </a:extLst>
          </p:cNvPr>
          <p:cNvSpPr>
            <a:spLocks noGrp="1" noChangeArrowheads="1"/>
          </p:cNvSpPr>
          <p:nvPr>
            <p:ph sz="quarter" idx="12"/>
          </p:nvPr>
        </p:nvSpPr>
        <p:spPr bwMode="auto">
          <a:xfrm>
            <a:off x="666501" y="408961"/>
            <a:ext cx="10321414" cy="45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a:solidFill>
                  <a:schemeClr val="accent5"/>
                </a:solidFill>
                <a:latin typeface="+mn-lt"/>
              </a:rPr>
              <a:t>6-10</a:t>
            </a:r>
          </a:p>
          <a:p>
            <a:pPr marL="0" indent="0">
              <a:buNone/>
            </a:pPr>
            <a:r>
              <a:rPr lang="nb-NO">
                <a:latin typeface="+mn-lt"/>
              </a:rPr>
              <a:t>Læresetning 6–10 handler om Bibelens hovedtema: hvordan Guds nåde møter menneskets respons, og hvordan Gud virker i oss når vi velger å stole på ham. De beskriver frelsesveien, hvordan Guds nåde følger oss hele livet, og hvordan troende stadig blir forvandlet og gjort mer like Kristus.</a:t>
            </a:r>
          </a:p>
          <a:p>
            <a:pPr marL="0" indent="0">
              <a:buNone/>
            </a:pPr>
            <a:r>
              <a:rPr lang="nb-NO" b="1">
                <a:latin typeface="+mn-lt"/>
              </a:rPr>
              <a:t>Læresetning 6, 7 og 8 </a:t>
            </a:r>
            <a:r>
              <a:rPr lang="nb-NO">
                <a:latin typeface="+mn-lt"/>
              </a:rPr>
              <a:t>peker spesielt på Jesu død på korset, at frelsen er tilgjengelig for alle, og hva som kreves for å ta imot den.</a:t>
            </a:r>
          </a:p>
          <a:p>
            <a:pPr marL="0" indent="0">
              <a:buNone/>
            </a:pPr>
            <a:r>
              <a:rPr lang="nb-NO" b="1">
                <a:latin typeface="+mn-lt"/>
              </a:rPr>
              <a:t>Læresetning 9 og 10 </a:t>
            </a:r>
            <a:r>
              <a:rPr lang="nb-NO">
                <a:latin typeface="+mn-lt"/>
              </a:rPr>
              <a:t>henger tett sammen: Å holde fast på frelsen er nødvendig for å vokse i hellighet og Kristus-likhet.</a:t>
            </a:r>
            <a:endParaRPr lang="nb-NO">
              <a:effectLst/>
              <a:latin typeface="+mn-lt"/>
            </a:endParaRPr>
          </a:p>
        </p:txBody>
      </p:sp>
    </p:spTree>
    <p:extLst>
      <p:ext uri="{BB962C8B-B14F-4D97-AF65-F5344CB8AC3E}">
        <p14:creationId xmlns:p14="http://schemas.microsoft.com/office/powerpoint/2010/main" val="3232790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C36F-3EC0-D7D3-F7CE-FF474E40BFCC}"/>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34A1A536-6647-489E-905D-BE10DD561013}"/>
              </a:ext>
            </a:extLst>
          </p:cNvPr>
          <p:cNvSpPr>
            <a:spLocks noGrp="1"/>
          </p:cNvSpPr>
          <p:nvPr>
            <p:ph type="title"/>
          </p:nvPr>
        </p:nvSpPr>
        <p:spPr/>
        <p:txBody>
          <a:bodyPr/>
          <a:lstStyle/>
          <a:p>
            <a:r>
              <a:rPr lang="nb-NO"/>
              <a:t>Læresetning 6-8</a:t>
            </a:r>
          </a:p>
        </p:txBody>
      </p:sp>
      <p:sp>
        <p:nvSpPr>
          <p:cNvPr id="2" name="Content Placeholder 1">
            <a:extLst>
              <a:ext uri="{FF2B5EF4-FFF2-40B4-BE49-F238E27FC236}">
                <a16:creationId xmlns:a16="http://schemas.microsoft.com/office/drawing/2014/main" id="{0CE6EADA-A585-DD49-AAD5-61A473EE70F3}"/>
              </a:ext>
            </a:extLst>
          </p:cNvPr>
          <p:cNvSpPr>
            <a:spLocks noGrp="1" noChangeArrowheads="1"/>
          </p:cNvSpPr>
          <p:nvPr>
            <p:ph sz="quarter" idx="12"/>
          </p:nvPr>
        </p:nvSpPr>
        <p:spPr bwMode="auto">
          <a:xfrm>
            <a:off x="666501" y="732639"/>
            <a:ext cx="10321414"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a:solidFill>
                  <a:schemeClr val="accent5"/>
                </a:solidFill>
                <a:latin typeface="+mn-lt"/>
              </a:rPr>
              <a:t>6-8</a:t>
            </a:r>
          </a:p>
          <a:p>
            <a:pPr marL="0" indent="0">
              <a:buNone/>
            </a:pPr>
            <a:r>
              <a:rPr lang="nb-NO">
                <a:solidFill>
                  <a:schemeClr val="accent5"/>
                </a:solidFill>
                <a:latin typeface="+mn-lt"/>
              </a:rPr>
              <a:t>Vi tror Herren Jesus Kristus, ved sin lidelse og død, har tilveiebrakt forsoning for hele verden, så alle som vil kan bli frelst.</a:t>
            </a:r>
          </a:p>
          <a:p>
            <a:pPr marL="0" indent="0">
              <a:buNone/>
            </a:pPr>
            <a:r>
              <a:rPr lang="nb-NO">
                <a:solidFill>
                  <a:schemeClr val="accent5"/>
                </a:solidFill>
                <a:latin typeface="+mn-lt"/>
              </a:rPr>
              <a:t>Vi tror anger for Gud, tro på vår Herre Jesus Kristus, og gjenfødelse ved Den Hellige Ånd er nødvendig for å bli frelst.</a:t>
            </a:r>
          </a:p>
          <a:p>
            <a:pPr marL="0" indent="0">
              <a:buNone/>
            </a:pPr>
            <a:r>
              <a:rPr lang="nb-NO">
                <a:solidFill>
                  <a:schemeClr val="accent5"/>
                </a:solidFill>
                <a:latin typeface="+mn-lt"/>
              </a:rPr>
              <a:t>Vi tror vi blir rettferdiggjort av nåde, ved tro på vår Herre Jesus Kristus, og at den som tror, bærer i seg vitnesbyrdet om dette.</a:t>
            </a:r>
          </a:p>
          <a:p>
            <a:pPr marL="0" indent="0">
              <a:buNone/>
            </a:pPr>
            <a:endParaRPr lang="nb-NO"/>
          </a:p>
        </p:txBody>
      </p:sp>
    </p:spTree>
    <p:extLst>
      <p:ext uri="{BB962C8B-B14F-4D97-AF65-F5344CB8AC3E}">
        <p14:creationId xmlns:p14="http://schemas.microsoft.com/office/powerpoint/2010/main" val="1078162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D2DF-5A36-EB47-639A-BC0C8094ECE2}"/>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5467ECBD-761F-D5B7-2A8E-602B42992EE3}"/>
              </a:ext>
            </a:extLst>
          </p:cNvPr>
          <p:cNvSpPr>
            <a:spLocks noGrp="1"/>
          </p:cNvSpPr>
          <p:nvPr>
            <p:ph type="title"/>
          </p:nvPr>
        </p:nvSpPr>
        <p:spPr/>
        <p:txBody>
          <a:bodyPr/>
          <a:lstStyle/>
          <a:p>
            <a:r>
              <a:rPr lang="nb-NO"/>
              <a:t>Læresetning 9 og 10</a:t>
            </a:r>
          </a:p>
        </p:txBody>
      </p:sp>
      <p:sp>
        <p:nvSpPr>
          <p:cNvPr id="2" name="Content Placeholder 1">
            <a:extLst>
              <a:ext uri="{FF2B5EF4-FFF2-40B4-BE49-F238E27FC236}">
                <a16:creationId xmlns:a16="http://schemas.microsoft.com/office/drawing/2014/main" id="{4730C07B-255A-A52A-6B02-6C289FA991AF}"/>
              </a:ext>
            </a:extLst>
          </p:cNvPr>
          <p:cNvSpPr>
            <a:spLocks noGrp="1" noChangeArrowheads="1"/>
          </p:cNvSpPr>
          <p:nvPr>
            <p:ph sz="quarter" idx="12"/>
          </p:nvPr>
        </p:nvSpPr>
        <p:spPr bwMode="auto">
          <a:xfrm>
            <a:off x="666501" y="1184557"/>
            <a:ext cx="10321414" cy="302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a:solidFill>
                  <a:schemeClr val="accent5"/>
                </a:solidFill>
                <a:latin typeface="+mn-lt"/>
              </a:rPr>
              <a:t>9-10</a:t>
            </a:r>
          </a:p>
          <a:p>
            <a:pPr marL="0" indent="0">
              <a:buNone/>
            </a:pPr>
            <a:r>
              <a:rPr lang="nb-NO">
                <a:solidFill>
                  <a:schemeClr val="accent5"/>
                </a:solidFill>
                <a:latin typeface="+mn-lt"/>
              </a:rPr>
              <a:t>Vi tror en stadig må lyde og tro på Kristus for å forbli frelst.</a:t>
            </a:r>
          </a:p>
          <a:p>
            <a:pPr marL="0" indent="0">
              <a:buNone/>
            </a:pPr>
            <a:r>
              <a:rPr lang="nb-NO">
                <a:solidFill>
                  <a:schemeClr val="accent5"/>
                </a:solidFill>
                <a:latin typeface="+mn-lt"/>
              </a:rPr>
              <a:t>Vi tror alle troende har rett til å bli helliget «helt igjennom», og at «ånd, sjel og kropp» kan bli «bevart uskadet så dere ikke kan klandres for noe når vår Herre Jesus Kristus kommer.» (1.Tess. 5:23)</a:t>
            </a:r>
          </a:p>
          <a:p>
            <a:pPr marL="0" indent="0">
              <a:buNone/>
            </a:pPr>
            <a:endParaRPr lang="nb-NO">
              <a:latin typeface="+mn-lt"/>
            </a:endParaRPr>
          </a:p>
        </p:txBody>
      </p:sp>
    </p:spTree>
    <p:extLst>
      <p:ext uri="{BB962C8B-B14F-4D97-AF65-F5344CB8AC3E}">
        <p14:creationId xmlns:p14="http://schemas.microsoft.com/office/powerpoint/2010/main" val="108292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36F41-6436-2A89-3D4C-3F164DD8DC67}"/>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3681FBA9-4291-25B7-1685-6C1F23AAD20C}"/>
              </a:ext>
            </a:extLst>
          </p:cNvPr>
          <p:cNvSpPr>
            <a:spLocks noGrp="1"/>
          </p:cNvSpPr>
          <p:nvPr>
            <p:ph type="title"/>
          </p:nvPr>
        </p:nvSpPr>
        <p:spPr/>
        <p:txBody>
          <a:bodyPr/>
          <a:lstStyle/>
          <a:p>
            <a:r>
              <a:rPr lang="nb-NO"/>
              <a:t>Læresetning 11</a:t>
            </a:r>
          </a:p>
        </p:txBody>
      </p:sp>
      <p:sp>
        <p:nvSpPr>
          <p:cNvPr id="2" name="Content Placeholder 1">
            <a:extLst>
              <a:ext uri="{FF2B5EF4-FFF2-40B4-BE49-F238E27FC236}">
                <a16:creationId xmlns:a16="http://schemas.microsoft.com/office/drawing/2014/main" id="{AD8153D2-9493-CEAC-367A-D46232BF8906}"/>
              </a:ext>
            </a:extLst>
          </p:cNvPr>
          <p:cNvSpPr>
            <a:spLocks noGrp="1" noChangeArrowheads="1"/>
          </p:cNvSpPr>
          <p:nvPr>
            <p:ph sz="quarter" idx="12"/>
          </p:nvPr>
        </p:nvSpPr>
        <p:spPr bwMode="auto">
          <a:xfrm>
            <a:off x="666501" y="1044873"/>
            <a:ext cx="10321414"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a:solidFill>
                  <a:schemeClr val="accent5"/>
                </a:solidFill>
                <a:latin typeface="+mn-lt"/>
              </a:rPr>
              <a:t>11</a:t>
            </a:r>
          </a:p>
          <a:p>
            <a:pPr marL="0" indent="0">
              <a:buNone/>
            </a:pPr>
            <a:r>
              <a:rPr lang="nb-NO">
                <a:solidFill>
                  <a:schemeClr val="accent5"/>
                </a:solidFill>
                <a:latin typeface="+mn-lt"/>
              </a:rPr>
              <a:t>Vi tror på sjelens udødelighet, kroppens oppstandelse, den alminnelige dom ved verdens ende, de rettferdiges evige lykke og de gudløses evige straff.</a:t>
            </a:r>
          </a:p>
          <a:p>
            <a:pPr marL="0" indent="0">
              <a:buNone/>
            </a:pPr>
            <a:endParaRPr lang="nb-NO">
              <a:latin typeface="+mn-lt"/>
            </a:endParaRPr>
          </a:p>
          <a:p>
            <a:pPr marL="0" indent="0">
              <a:buNone/>
            </a:pPr>
            <a:r>
              <a:rPr lang="nb-NO">
                <a:latin typeface="+mn-lt"/>
              </a:rPr>
              <a:t>Til slutt ser Læresetning 11 fram mot den endelige frelse og konsekvensene av våre valg i dette livet.</a:t>
            </a:r>
          </a:p>
          <a:p>
            <a:pPr marL="0" indent="0">
              <a:buNone/>
            </a:pPr>
            <a:endParaRPr lang="nb-NO">
              <a:latin typeface="+mn-lt"/>
            </a:endParaRPr>
          </a:p>
        </p:txBody>
      </p:sp>
    </p:spTree>
    <p:extLst>
      <p:ext uri="{BB962C8B-B14F-4D97-AF65-F5344CB8AC3E}">
        <p14:creationId xmlns:p14="http://schemas.microsoft.com/office/powerpoint/2010/main" val="4201199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 klær, rist, finger&#10;&#10;KI-generert innhold kan være feil.">
            <a:extLst>
              <a:ext uri="{FF2B5EF4-FFF2-40B4-BE49-F238E27FC236}">
                <a16:creationId xmlns:a16="http://schemas.microsoft.com/office/drawing/2014/main" id="{5CD43E73-53AA-5801-17ED-3A762C6A073B}"/>
              </a:ext>
            </a:extLst>
          </p:cNvPr>
          <p:cNvPicPr>
            <a:picLocks noGrp="1" noChangeAspect="1"/>
          </p:cNvPicPr>
          <p:nvPr>
            <p:ph sz="quarter" idx="11"/>
          </p:nvPr>
        </p:nvPicPr>
        <p:blipFill>
          <a:blip r:embed="rId3"/>
          <a:srcRect l="32367" r="9175" b="1"/>
          <a:stretch>
            <a:fillRect/>
          </a:stretch>
        </p:blipFill>
        <p:spPr>
          <a:xfrm>
            <a:off x="629264" y="734786"/>
            <a:ext cx="4837471" cy="5482288"/>
          </a:xfrm>
          <a:noFill/>
        </p:spPr>
      </p:pic>
      <p:sp>
        <p:nvSpPr>
          <p:cNvPr id="3" name="Tittel 2">
            <a:extLst>
              <a:ext uri="{FF2B5EF4-FFF2-40B4-BE49-F238E27FC236}">
                <a16:creationId xmlns:a16="http://schemas.microsoft.com/office/drawing/2014/main" id="{384F8F6C-BCFE-4949-A949-78503EA3977F}"/>
              </a:ext>
            </a:extLst>
          </p:cNvPr>
          <p:cNvSpPr>
            <a:spLocks noGrp="1"/>
          </p:cNvSpPr>
          <p:nvPr>
            <p:ph type="title"/>
          </p:nvPr>
        </p:nvSpPr>
        <p:spPr>
          <a:xfrm>
            <a:off x="6369196" y="1204332"/>
            <a:ext cx="5549608" cy="4646341"/>
          </a:xfrm>
        </p:spPr>
        <p:txBody>
          <a:bodyPr anchor="ctr">
            <a:normAutofit/>
          </a:bodyPr>
          <a:lstStyle/>
          <a:p>
            <a:r>
              <a:rPr lang="nb-NO" sz="2800" b="0">
                <a:latin typeface="+mn-lt"/>
              </a:rPr>
              <a:t>Når vi blir soldater i Frelsesarmeen, lover vi å tro på Bibelens sannhet slik den blir uttrykt i Trosartiklene, og å leve på en måte som samsvarer med denne troen.</a:t>
            </a:r>
            <a:br>
              <a:rPr lang="nb-NO" sz="2800" b="0">
                <a:latin typeface="+mn-lt"/>
              </a:rPr>
            </a:br>
            <a:br>
              <a:rPr lang="nb-NO" sz="2800" b="0">
                <a:latin typeface="+mn-lt"/>
              </a:rPr>
            </a:br>
            <a:r>
              <a:rPr lang="nb-NO" sz="2800" b="0">
                <a:latin typeface="+mn-lt"/>
              </a:rPr>
              <a:t>Læresetningene blir gjort praktiske og konkrete gjennom Soldatpakten.</a:t>
            </a:r>
          </a:p>
        </p:txBody>
      </p:sp>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p:txBody>
          <a:bodyPr/>
          <a:lstStyle/>
          <a:p>
            <a:r>
              <a:rPr lang="nb-NO"/>
              <a:t>Refleksjon</a:t>
            </a:r>
          </a:p>
        </p:txBody>
      </p:sp>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09" y="828000"/>
            <a:ext cx="5326248" cy="3722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92500"/>
          </a:bodyPr>
          <a:lstStyle/>
          <a:p>
            <a:pPr eaLnBrk="0" fontAlgn="base" hangingPunct="0">
              <a:spcBef>
                <a:spcPct val="0"/>
              </a:spcBef>
              <a:spcAft>
                <a:spcPts val="600"/>
              </a:spcAft>
            </a:pPr>
            <a:r>
              <a:rPr lang="nb-NO">
                <a:latin typeface="+mn-lt"/>
              </a:rPr>
              <a:t>«For salvasjonister har tro og handling alltid vært uadskillelige». Diskuter hvordan dette kommer til uttrykk i oppdraget som utføres i ditt korps. </a:t>
            </a:r>
          </a:p>
          <a:p>
            <a:pPr eaLnBrk="0" fontAlgn="base" hangingPunct="0">
              <a:spcBef>
                <a:spcPct val="0"/>
              </a:spcBef>
              <a:spcAft>
                <a:spcPts val="600"/>
              </a:spcAft>
            </a:pPr>
            <a:r>
              <a:rPr lang="nb-NO">
                <a:latin typeface="+mn-lt"/>
              </a:rPr>
              <a:t>Les læresetningene nøye. Hvordan påvirker denne trosforståelsen ditt</a:t>
            </a:r>
            <a:br>
              <a:rPr lang="nb-NO">
                <a:latin typeface="+mn-lt"/>
              </a:rPr>
            </a:br>
            <a:r>
              <a:rPr lang="nb-NO">
                <a:latin typeface="+mn-lt"/>
              </a:rPr>
              <a:t>daglige liv?</a:t>
            </a:r>
            <a:endParaRPr kumimoji="0" lang="nb-NO" altLang="nb-NO" b="0" i="0" u="none" strike="noStrike" cap="none" normalizeH="0" baseline="0">
              <a:ln>
                <a:noFill/>
              </a:ln>
              <a:effectLst/>
              <a:latin typeface="+mn-lt"/>
            </a:endParaRPr>
          </a:p>
        </p:txBody>
      </p:sp>
      <p:pic>
        <p:nvPicPr>
          <p:cNvPr id="7" name="Plassholder for innhold 6" descr="Et bilde som inneholder håndskrift, tekst, tre, utendørs&#10;&#10;KI-generert innhold kan være feil.">
            <a:extLst>
              <a:ext uri="{FF2B5EF4-FFF2-40B4-BE49-F238E27FC236}">
                <a16:creationId xmlns:a16="http://schemas.microsoft.com/office/drawing/2014/main" id="{CE7F0A8B-6367-2D9A-237A-E75C10E90701}"/>
              </a:ext>
            </a:extLst>
          </p:cNvPr>
          <p:cNvPicPr>
            <a:picLocks noGrp="1" noChangeAspect="1"/>
          </p:cNvPicPr>
          <p:nvPr>
            <p:ph sz="quarter" idx="13"/>
          </p:nvPr>
        </p:nvPicPr>
        <p:blipFill>
          <a:blip r:embed="rId2"/>
          <a:stretch>
            <a:fillRect/>
          </a:stretch>
        </p:blipFill>
        <p:spPr>
          <a:xfrm>
            <a:off x="6253163" y="542925"/>
            <a:ext cx="5295900" cy="3971925"/>
          </a:xfrm>
        </p:spPr>
      </p:pic>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182685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2421798842"/>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679801"/>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n-NO" sz="2100" b="0" cap="none" spc="0" err="1">
                          <a:solidFill>
                            <a:schemeClr val="tx1"/>
                          </a:solidFill>
                        </a:rPr>
                        <a:t>Viktigheten</a:t>
                      </a:r>
                      <a:r>
                        <a:rPr lang="nn-NO" sz="2100" b="0" cap="none" spc="0">
                          <a:solidFill>
                            <a:schemeClr val="tx1"/>
                          </a:solidFill>
                        </a:rPr>
                        <a:t> av å ha en tro som lever</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a:t>Hvor viktig troslæren er som det </a:t>
                      </a:r>
                      <a:r>
                        <a:rPr lang="nb-NO" sz="2100" b="0">
                          <a:effectLst/>
                        </a:rPr>
                        <a:t>kristne fellesskapet står sammen om</a:t>
                      </a:r>
                      <a:r>
                        <a:rPr lang="nb-NO" sz="2100" b="0"/>
                        <a:t>,</a:t>
                      </a:r>
                      <a:r>
                        <a:rPr lang="nb-NO" sz="2100"/>
                        <a:t> slik den bygger på Kirkens forståelse av Bibelen.</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Frelsesarmeens troslære og dens historiske røtter</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a:t>Hvordan </a:t>
                      </a:r>
                      <a:r>
                        <a:rPr lang="nb-NO" sz="2100" b="0">
                          <a:effectLst/>
                        </a:rPr>
                        <a:t>kristen tro tar form</a:t>
                      </a:r>
                      <a:r>
                        <a:rPr lang="nb-NO" sz="2100" b="0"/>
                        <a:t> </a:t>
                      </a:r>
                      <a:r>
                        <a:rPr lang="nb-NO" sz="2100"/>
                        <a:t>i Frelsesarmeens troslære og praksis</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1832-A36F-C02E-88A3-2C8515E6C680}"/>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908FB923-5B63-6A8C-8B40-C1C2503419B6}"/>
              </a:ext>
            </a:extLst>
          </p:cNvPr>
          <p:cNvSpPr>
            <a:spLocks noGrp="1"/>
          </p:cNvSpPr>
          <p:nvPr>
            <p:ph type="title"/>
          </p:nvPr>
        </p:nvSpPr>
        <p:spPr/>
        <p:txBody>
          <a:bodyPr/>
          <a:lstStyle/>
          <a:p>
            <a:r>
              <a:rPr lang="nb-NO"/>
              <a:t>Rotfestet i Bibelen</a:t>
            </a:r>
          </a:p>
        </p:txBody>
      </p:sp>
      <p:sp>
        <p:nvSpPr>
          <p:cNvPr id="5" name="Rectangle 2">
            <a:extLst>
              <a:ext uri="{FF2B5EF4-FFF2-40B4-BE49-F238E27FC236}">
                <a16:creationId xmlns:a16="http://schemas.microsoft.com/office/drawing/2014/main" id="{28D43CAF-4B59-A29B-AC3E-EB0D2DA9B07C}"/>
              </a:ext>
            </a:extLst>
          </p:cNvPr>
          <p:cNvSpPr>
            <a:spLocks noGrp="1" noChangeArrowheads="1"/>
          </p:cNvSpPr>
          <p:nvPr>
            <p:ph sz="quarter" idx="12"/>
          </p:nvPr>
        </p:nvSpPr>
        <p:spPr bwMode="auto">
          <a:xfrm>
            <a:off x="611911" y="862128"/>
            <a:ext cx="1036761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Frelsesarmeens tro bygger på Bibelen, personlig erfaring og kirkens tradisjon.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Tro og handling hører sammen – troen på Jesus skal leves ut i praksis.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Bibelen er grunnlaget for hvordan salvasjonister forstår, utvikler og praktiserer troen.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Kristen livsførsel formes av Bibelens autoritet, forholdet til Gud og erfaringene vi gjør i verden.</a:t>
            </a:r>
          </a:p>
        </p:txBody>
      </p:sp>
    </p:spTree>
    <p:extLst>
      <p:ext uri="{BB962C8B-B14F-4D97-AF65-F5344CB8AC3E}">
        <p14:creationId xmlns:p14="http://schemas.microsoft.com/office/powerpoint/2010/main" val="120349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87FEA276-0A76-CBA6-829B-F3BBCCAAAD03}"/>
              </a:ext>
            </a:extLst>
          </p:cNvPr>
          <p:cNvSpPr>
            <a:spLocks noGrp="1"/>
          </p:cNvSpPr>
          <p:nvPr>
            <p:ph type="title"/>
          </p:nvPr>
        </p:nvSpPr>
        <p:spPr/>
        <p:txBody>
          <a:bodyPr/>
          <a:lstStyle/>
          <a:p>
            <a:r>
              <a:rPr lang="nb-NO"/>
              <a:t>Hva vi tror på og hvordan vi lever</a:t>
            </a:r>
          </a:p>
        </p:txBody>
      </p:sp>
      <p:sp>
        <p:nvSpPr>
          <p:cNvPr id="3" name="Rectangle 1">
            <a:extLst>
              <a:ext uri="{FF2B5EF4-FFF2-40B4-BE49-F238E27FC236}">
                <a16:creationId xmlns:a16="http://schemas.microsoft.com/office/drawing/2014/main" id="{74AE6874-A191-ED3C-D194-2B0BC54AD33C}"/>
              </a:ext>
            </a:extLst>
          </p:cNvPr>
          <p:cNvSpPr>
            <a:spLocks noGrp="1" noChangeArrowheads="1"/>
          </p:cNvSpPr>
          <p:nvPr>
            <p:ph sz="quarter" idx="12"/>
          </p:nvPr>
        </p:nvSpPr>
        <p:spPr bwMode="auto">
          <a:xfrm>
            <a:off x="666749" y="1396098"/>
            <a:ext cx="1071686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Troslære handler om hvordan Kirken har tolket og forklart troen gjennom tidene, med Bibelen som grunnlag.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Læresetningene beskriver hvordan salvasjonister forstår Gud, mennesket og det kristne livet, og hjelper dem å tolke egne erfaringer.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Soldatpakten viser hvordan trosartiklene kan prege holdninger og valg i hverdagen.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b="0" i="0" u="none" strike="noStrike" cap="none" normalizeH="0" baseline="0">
                <a:ln>
                  <a:noFill/>
                </a:ln>
                <a:solidFill>
                  <a:schemeClr val="tx1"/>
                </a:solidFill>
                <a:effectLst/>
                <a:latin typeface="+mn-lt"/>
              </a:rPr>
              <a:t> Ekte tro viser seg i handling; tro og liv må henge sammen.</a:t>
            </a:r>
          </a:p>
        </p:txBody>
      </p:sp>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innendørs, person, vegg, bok&#10;&#10;KI-generert innhold kan være feil.">
            <a:extLst>
              <a:ext uri="{FF2B5EF4-FFF2-40B4-BE49-F238E27FC236}">
                <a16:creationId xmlns:a16="http://schemas.microsoft.com/office/drawing/2014/main" id="{DC5771F3-FE64-1AD7-9D3C-2A3908FAEE16}"/>
              </a:ext>
            </a:extLst>
          </p:cNvPr>
          <p:cNvPicPr>
            <a:picLocks noChangeAspect="1"/>
          </p:cNvPicPr>
          <p:nvPr/>
        </p:nvPicPr>
        <p:blipFill>
          <a:blip r:embed="rId3"/>
          <a:srcRect t="11177" r="1" b="13176"/>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FE1E58F9-E7BB-C219-AE28-54B34806683F}"/>
              </a:ext>
            </a:extLst>
          </p:cNvPr>
          <p:cNvSpPr txBox="1">
            <a:spLocks noChangeArrowheads="1"/>
          </p:cNvSpPr>
          <p:nvPr/>
        </p:nvSpPr>
        <p:spPr bwMode="auto">
          <a:xfrm>
            <a:off x="273196" y="2766218"/>
            <a:ext cx="5549608"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b="1" kern="1200">
                <a:latin typeface="+mn-lt"/>
                <a:ea typeface="+mj-ea"/>
                <a:cs typeface="+mj-cs"/>
              </a:rPr>
              <a:t>«Jesus er Herre!» (1. Kor 12,3)</a:t>
            </a:r>
          </a:p>
          <a:p>
            <a:pPr marL="0" indent="0" algn="ctr" fontAlgn="base">
              <a:spcBef>
                <a:spcPct val="0"/>
              </a:spcBef>
              <a:spcAft>
                <a:spcPts val="600"/>
              </a:spcAft>
              <a:buNone/>
            </a:pPr>
            <a:endParaRPr lang="nb-NO" kern="1200">
              <a:latin typeface="+mn-lt"/>
              <a:ea typeface="+mj-ea"/>
              <a:cs typeface="+mj-cs"/>
            </a:endParaRPr>
          </a:p>
          <a:p>
            <a:pPr marL="0" indent="0" algn="ctr" fontAlgn="base">
              <a:spcBef>
                <a:spcPct val="0"/>
              </a:spcBef>
              <a:spcAft>
                <a:spcPts val="600"/>
              </a:spcAft>
              <a:buNone/>
            </a:pPr>
            <a:r>
              <a:rPr lang="nb-NO" kern="1200">
                <a:latin typeface="+mn-lt"/>
                <a:ea typeface="+mj-ea"/>
                <a:cs typeface="+mj-cs"/>
              </a:rPr>
              <a:t>De første kristne brukte dette både som en hilsen, et vitnesbyrd og en trosbekjennelse. </a:t>
            </a:r>
          </a:p>
          <a:p>
            <a:pPr marL="0" indent="0" algn="ctr" fontAlgn="base">
              <a:spcBef>
                <a:spcPct val="0"/>
              </a:spcBef>
              <a:spcAft>
                <a:spcPts val="600"/>
              </a:spcAft>
              <a:buNone/>
            </a:pPr>
            <a:endParaRPr lang="nb-NO" altLang="nb-NO" kern="1200">
              <a:latin typeface="+mn-lt"/>
              <a:ea typeface="+mj-ea"/>
              <a:cs typeface="+mj-cs"/>
            </a:endParaRPr>
          </a:p>
          <a:p>
            <a:pPr marL="0" indent="0" algn="ctr" fontAlgn="base">
              <a:spcBef>
                <a:spcPct val="0"/>
              </a:spcBef>
              <a:spcAft>
                <a:spcPts val="600"/>
              </a:spcAft>
              <a:buNone/>
            </a:pPr>
            <a:r>
              <a:rPr lang="nb-NO" altLang="nb-NO" kern="1200">
                <a:latin typeface="+mn-lt"/>
                <a:ea typeface="+mj-ea"/>
                <a:cs typeface="+mj-cs"/>
              </a:rPr>
              <a:t>Sentrum av kristen tro.</a:t>
            </a:r>
          </a:p>
        </p:txBody>
      </p:sp>
    </p:spTree>
    <p:extLst>
      <p:ext uri="{BB962C8B-B14F-4D97-AF65-F5344CB8AC3E}">
        <p14:creationId xmlns:p14="http://schemas.microsoft.com/office/powerpoint/2010/main" val="415169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89DD-8D81-3EE9-B283-9D4FFD4BC2A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24B111C0-84C2-EFE9-A196-E6E73FC47784}"/>
              </a:ext>
            </a:extLst>
          </p:cNvPr>
          <p:cNvSpPr>
            <a:spLocks noGrp="1"/>
          </p:cNvSpPr>
          <p:nvPr>
            <p:ph type="title"/>
          </p:nvPr>
        </p:nvSpPr>
        <p:spPr/>
        <p:txBody>
          <a:bodyPr/>
          <a:lstStyle/>
          <a:p>
            <a:r>
              <a:rPr lang="nb-NO"/>
              <a:t>Læresetning 1</a:t>
            </a:r>
          </a:p>
        </p:txBody>
      </p:sp>
      <p:sp>
        <p:nvSpPr>
          <p:cNvPr id="2" name="Content Placeholder 1">
            <a:extLst>
              <a:ext uri="{FF2B5EF4-FFF2-40B4-BE49-F238E27FC236}">
                <a16:creationId xmlns:a16="http://schemas.microsoft.com/office/drawing/2014/main" id="{AAF296AF-1408-7C78-2B96-929DD7BD00BE}"/>
              </a:ext>
            </a:extLst>
          </p:cNvPr>
          <p:cNvSpPr>
            <a:spLocks noGrp="1" noChangeArrowheads="1"/>
          </p:cNvSpPr>
          <p:nvPr>
            <p:ph sz="quarter" idx="12"/>
          </p:nvPr>
        </p:nvSpPr>
        <p:spPr bwMode="auto">
          <a:xfrm>
            <a:off x="666501" y="602860"/>
            <a:ext cx="10321414" cy="41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b="1">
                <a:solidFill>
                  <a:schemeClr val="accent5"/>
                </a:solidFill>
                <a:latin typeface="+mn-lt"/>
              </a:rPr>
              <a:t>1</a:t>
            </a:r>
          </a:p>
          <a:p>
            <a:pPr marL="0" indent="0">
              <a:buNone/>
            </a:pPr>
            <a:r>
              <a:rPr lang="nb-NO">
                <a:solidFill>
                  <a:schemeClr val="accent5"/>
                </a:solidFill>
                <a:latin typeface="+mn-lt"/>
              </a:rPr>
              <a:t>Vi tror Det gamle og Det nye testamentet i Bibelen er inspirert av Gud, og at bare de gir den guddommelige rettesnoren for kristen tro, lære og liv.</a:t>
            </a:r>
          </a:p>
          <a:p>
            <a:pPr marL="0" indent="0">
              <a:buNone/>
            </a:pPr>
            <a:endParaRPr lang="nb-NO">
              <a:latin typeface="+mn-lt"/>
            </a:endParaRPr>
          </a:p>
          <a:p>
            <a:pPr marL="0" indent="0">
              <a:buNone/>
            </a:pPr>
            <a:r>
              <a:rPr lang="nb-NO">
                <a:latin typeface="+mn-lt"/>
              </a:rPr>
              <a:t>Læresetning 1 sier at Bibelen er inspirert av Gud. Det er nettopp derfor den er grunnlaget for hva kristne tror og hvordan de lever. Det Bibelen formidler, fortsetter å skape tro og gi retning også i dagens verden.</a:t>
            </a:r>
            <a:endParaRPr kumimoji="0" lang="nb-NO" altLang="nb-NO"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43576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49B10-1E7F-6936-CAA3-3B4724B9B52E}"/>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CE87DE0E-AED3-5EC0-0789-FB3A522AE14D}"/>
              </a:ext>
            </a:extLst>
          </p:cNvPr>
          <p:cNvSpPr>
            <a:spLocks noGrp="1"/>
          </p:cNvSpPr>
          <p:nvPr>
            <p:ph type="title"/>
          </p:nvPr>
        </p:nvSpPr>
        <p:spPr/>
        <p:txBody>
          <a:bodyPr/>
          <a:lstStyle/>
          <a:p>
            <a:r>
              <a:rPr lang="nb-NO"/>
              <a:t>Læresetning 2</a:t>
            </a:r>
          </a:p>
        </p:txBody>
      </p:sp>
      <p:sp>
        <p:nvSpPr>
          <p:cNvPr id="2" name="Content Placeholder 1">
            <a:extLst>
              <a:ext uri="{FF2B5EF4-FFF2-40B4-BE49-F238E27FC236}">
                <a16:creationId xmlns:a16="http://schemas.microsoft.com/office/drawing/2014/main" id="{F91E1D70-F6B4-6292-D098-326A84F2DF82}"/>
              </a:ext>
            </a:extLst>
          </p:cNvPr>
          <p:cNvSpPr>
            <a:spLocks noGrp="1" noChangeArrowheads="1"/>
          </p:cNvSpPr>
          <p:nvPr>
            <p:ph sz="quarter" idx="12"/>
          </p:nvPr>
        </p:nvSpPr>
        <p:spPr bwMode="auto">
          <a:xfrm>
            <a:off x="666501" y="796759"/>
            <a:ext cx="10321414"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b="1">
                <a:solidFill>
                  <a:schemeClr val="accent5"/>
                </a:solidFill>
                <a:latin typeface="+mn-lt"/>
              </a:rPr>
              <a:t>2</a:t>
            </a:r>
          </a:p>
          <a:p>
            <a:pPr marL="0" indent="0">
              <a:buNone/>
            </a:pPr>
            <a:r>
              <a:rPr lang="nb-NO">
                <a:solidFill>
                  <a:schemeClr val="accent5"/>
                </a:solidFill>
                <a:latin typeface="+mn-lt"/>
              </a:rPr>
              <a:t>Vi tror det er bare én Gud, som er absolutt fullkommen, som har skapt, opprettholder og styrer alle ting og er det eneste rette formålet for religiøs tilbedelse.</a:t>
            </a:r>
          </a:p>
          <a:p>
            <a:pPr marL="0" indent="0">
              <a:buNone/>
            </a:pPr>
            <a:endParaRPr lang="nb-NO">
              <a:latin typeface="+mn-lt"/>
            </a:endParaRPr>
          </a:p>
          <a:p>
            <a:pPr marL="0" indent="0">
              <a:buNone/>
            </a:pPr>
            <a:r>
              <a:rPr lang="nb-NO">
                <a:latin typeface="+mn-lt"/>
              </a:rPr>
              <a:t>Læresetning 2 sier at Gud er den som har skapt alt, holder alt oppe og har kontroll over hele skaperverket. Når salvasjonister tilber, svarer de med hele seg til den eneste Gud som virkelig er verdig vår trofasthet.</a:t>
            </a:r>
            <a:endParaRPr kumimoji="0" lang="nb-NO" altLang="nb-NO"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037584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8C50-D7B4-E581-057C-77F472D8DDA1}"/>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34D959A9-376D-F8A0-42C2-3CEA4F7AC5A7}"/>
              </a:ext>
            </a:extLst>
          </p:cNvPr>
          <p:cNvSpPr>
            <a:spLocks noGrp="1"/>
          </p:cNvSpPr>
          <p:nvPr>
            <p:ph type="title"/>
          </p:nvPr>
        </p:nvSpPr>
        <p:spPr/>
        <p:txBody>
          <a:bodyPr/>
          <a:lstStyle/>
          <a:p>
            <a:r>
              <a:rPr lang="nb-NO"/>
              <a:t>Læresetning 3</a:t>
            </a:r>
          </a:p>
        </p:txBody>
      </p:sp>
      <p:sp>
        <p:nvSpPr>
          <p:cNvPr id="2" name="Content Placeholder 1">
            <a:extLst>
              <a:ext uri="{FF2B5EF4-FFF2-40B4-BE49-F238E27FC236}">
                <a16:creationId xmlns:a16="http://schemas.microsoft.com/office/drawing/2014/main" id="{EC9D8D00-9E9D-AF0A-FF6D-440B4954FF3C}"/>
              </a:ext>
            </a:extLst>
          </p:cNvPr>
          <p:cNvSpPr>
            <a:spLocks noGrp="1" noChangeArrowheads="1"/>
          </p:cNvSpPr>
          <p:nvPr>
            <p:ph sz="quarter" idx="12"/>
          </p:nvPr>
        </p:nvSpPr>
        <p:spPr bwMode="auto">
          <a:xfrm>
            <a:off x="666501" y="474619"/>
            <a:ext cx="10321414" cy="444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b="1">
                <a:solidFill>
                  <a:schemeClr val="accent5"/>
                </a:solidFill>
                <a:latin typeface="+mn-lt"/>
              </a:rPr>
              <a:t>3</a:t>
            </a:r>
          </a:p>
          <a:p>
            <a:pPr marL="0" indent="0">
              <a:buNone/>
            </a:pPr>
            <a:r>
              <a:rPr lang="nb-NO">
                <a:solidFill>
                  <a:schemeClr val="accent5"/>
                </a:solidFill>
                <a:latin typeface="+mn-lt"/>
              </a:rPr>
              <a:t>Vi tror det er tre personer i guddommen: Faderen, Sønnen og Den Hellige Ånd. De er ett i vesen og like i makt og ære.</a:t>
            </a:r>
          </a:p>
          <a:p>
            <a:pPr marL="0" indent="0">
              <a:buNone/>
            </a:pPr>
            <a:endParaRPr lang="nb-NO">
              <a:latin typeface="+mn-lt"/>
            </a:endParaRPr>
          </a:p>
          <a:p>
            <a:pPr marL="0" indent="0">
              <a:buNone/>
            </a:pPr>
            <a:r>
              <a:rPr lang="nb-NO">
                <a:latin typeface="+mn-lt"/>
              </a:rPr>
              <a:t>Læresetning 3 handler om at Gud er én, men samtidig tre personer. De tre hører sammen i et evig og nært fellesskap. De er ulike, men ikke adskilt. Treenigheten beskriver Gud på tre måter:</a:t>
            </a:r>
          </a:p>
          <a:p>
            <a:pPr marL="0" indent="0">
              <a:buNone/>
            </a:pPr>
            <a:r>
              <a:rPr lang="nb-NO">
                <a:latin typeface="+mn-lt"/>
              </a:rPr>
              <a:t>Faderen som skaper, Sønnen som frelser og leder disiplene og Ånden som gjør oss hellige, gir råd og styrker Guds folk.</a:t>
            </a:r>
            <a:endParaRPr lang="nb-NO">
              <a:effectLst/>
              <a:latin typeface="+mn-lt"/>
            </a:endParaRPr>
          </a:p>
        </p:txBody>
      </p:sp>
    </p:spTree>
    <p:extLst>
      <p:ext uri="{BB962C8B-B14F-4D97-AF65-F5344CB8AC3E}">
        <p14:creationId xmlns:p14="http://schemas.microsoft.com/office/powerpoint/2010/main" val="3819178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9BA6A-8347-3CAC-3C47-961D93D6515E}"/>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84040405-8FAD-3FF4-2392-54CBB3EB2FF6}"/>
              </a:ext>
            </a:extLst>
          </p:cNvPr>
          <p:cNvSpPr>
            <a:spLocks noGrp="1"/>
          </p:cNvSpPr>
          <p:nvPr>
            <p:ph type="title"/>
          </p:nvPr>
        </p:nvSpPr>
        <p:spPr/>
        <p:txBody>
          <a:bodyPr/>
          <a:lstStyle/>
          <a:p>
            <a:r>
              <a:rPr lang="nb-NO"/>
              <a:t>Læresetning 4</a:t>
            </a:r>
          </a:p>
        </p:txBody>
      </p:sp>
      <p:sp>
        <p:nvSpPr>
          <p:cNvPr id="2" name="Content Placeholder 1">
            <a:extLst>
              <a:ext uri="{FF2B5EF4-FFF2-40B4-BE49-F238E27FC236}">
                <a16:creationId xmlns:a16="http://schemas.microsoft.com/office/drawing/2014/main" id="{B90948C7-A570-F105-0ACC-5EFA745DA348}"/>
              </a:ext>
            </a:extLst>
          </p:cNvPr>
          <p:cNvSpPr>
            <a:spLocks noGrp="1" noChangeArrowheads="1"/>
          </p:cNvSpPr>
          <p:nvPr>
            <p:ph sz="quarter" idx="12"/>
          </p:nvPr>
        </p:nvSpPr>
        <p:spPr bwMode="auto">
          <a:xfrm>
            <a:off x="666501" y="990658"/>
            <a:ext cx="10321414" cy="34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4400" b="1">
                <a:solidFill>
                  <a:schemeClr val="accent5"/>
                </a:solidFill>
                <a:latin typeface="+mn-lt"/>
              </a:rPr>
              <a:t>4</a:t>
            </a:r>
          </a:p>
          <a:p>
            <a:pPr marL="0" indent="0">
              <a:buNone/>
            </a:pPr>
            <a:r>
              <a:rPr lang="nb-NO">
                <a:solidFill>
                  <a:schemeClr val="accent5"/>
                </a:solidFill>
                <a:latin typeface="+mn-lt"/>
              </a:rPr>
              <a:t>Vi tror at i Jesu Kristi person er guddommelig og menneskelig natur forent, så at han er både virkelig og sann Gud og virkelig og sant menneske.</a:t>
            </a:r>
          </a:p>
          <a:p>
            <a:pPr marL="0" indent="0">
              <a:buNone/>
            </a:pPr>
            <a:endParaRPr lang="nb-NO">
              <a:latin typeface="+mn-lt"/>
            </a:endParaRPr>
          </a:p>
          <a:p>
            <a:pPr marL="0" indent="0">
              <a:buNone/>
            </a:pPr>
            <a:r>
              <a:rPr lang="nb-NO">
                <a:latin typeface="+mn-lt"/>
              </a:rPr>
              <a:t>Læresetning 4 handler om Jesus, som er både fullt menneske og fullt Gud. Han kom for å frelse oss og forandre liv.</a:t>
            </a:r>
            <a:endParaRPr lang="nb-NO">
              <a:effectLst/>
              <a:latin typeface="+mn-lt"/>
            </a:endParaRPr>
          </a:p>
        </p:txBody>
      </p:sp>
    </p:spTree>
    <p:extLst>
      <p:ext uri="{BB962C8B-B14F-4D97-AF65-F5344CB8AC3E}">
        <p14:creationId xmlns:p14="http://schemas.microsoft.com/office/powerpoint/2010/main" val="1259684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17</Slides>
  <Notes>14</Notes>
  <HiddenSlides>0</HiddenSlide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Kaki</vt:lpstr>
      <vt:lpstr>Marineblå</vt:lpstr>
      <vt:lpstr>Rød</vt:lpstr>
      <vt:lpstr>Koksgrå</vt:lpstr>
      <vt:lpstr>Soldatskap i Frelsesarmeen</vt:lpstr>
      <vt:lpstr>PowerPoint Presentation</vt:lpstr>
      <vt:lpstr>Rotfestet i Bibelen</vt:lpstr>
      <vt:lpstr>Hva vi tror på og hvordan vi lever</vt:lpstr>
      <vt:lpstr>PowerPoint Presentation</vt:lpstr>
      <vt:lpstr>Læresetning 1</vt:lpstr>
      <vt:lpstr>Læresetning 2</vt:lpstr>
      <vt:lpstr>Læresetning 3</vt:lpstr>
      <vt:lpstr>Læresetning 4</vt:lpstr>
      <vt:lpstr>Læresetning 5</vt:lpstr>
      <vt:lpstr>Læresetning 5</vt:lpstr>
      <vt:lpstr>Læresetning 6-8</vt:lpstr>
      <vt:lpstr>Læresetning 9 og 10</vt:lpstr>
      <vt:lpstr>Læresetning 11</vt:lpstr>
      <vt:lpstr>Når vi blir soldater i Frelsesarmeen, lover vi å tro på Bibelens sannhet slik den blir uttrykt i Trosartiklene, og å leve på en måte som samsvarer med denne troen.  Læresetningene blir gjort praktiske og konkrete gjennom Soldatpakten.</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