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4"/>
    <p:sldMasterId id="2147483752" r:id="rId5"/>
    <p:sldMasterId id="2147483771" r:id="rId6"/>
    <p:sldMasterId id="2147483790" r:id="rId7"/>
  </p:sldMasterIdLst>
  <p:notesMasterIdLst>
    <p:notesMasterId r:id="rId22"/>
  </p:notesMasterIdLst>
  <p:sldIdLst>
    <p:sldId id="256" r:id="rId8"/>
    <p:sldId id="263" r:id="rId9"/>
    <p:sldId id="275" r:id="rId10"/>
    <p:sldId id="259" r:id="rId11"/>
    <p:sldId id="258" r:id="rId12"/>
    <p:sldId id="264" r:id="rId13"/>
    <p:sldId id="274" r:id="rId14"/>
    <p:sldId id="273" r:id="rId15"/>
    <p:sldId id="284" r:id="rId16"/>
    <p:sldId id="287" r:id="rId17"/>
    <p:sldId id="286" r:id="rId18"/>
    <p:sldId id="285" r:id="rId19"/>
    <p:sldId id="288" r:id="rId20"/>
    <p:sldId id="289" r:id="rId2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300"/>
    <a:srgbClr val="942092"/>
    <a:srgbClr val="E4002B"/>
    <a:srgbClr val="2E385B"/>
    <a:srgbClr val="525454"/>
    <a:srgbClr val="DFD6C3"/>
    <a:srgbClr val="DB322A"/>
    <a:srgbClr val="FF050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8CCDFB-75ED-F2DD-C56A-FCEBE848EBB1}" v="2" dt="2026-02-12T09:21:44.190"/>
  </p1510:revLst>
</p1510:revInfo>
</file>

<file path=ppt/tableStyles.xml><?xml version="1.0" encoding="utf-8"?>
<a:tblStyleLst xmlns:a="http://schemas.openxmlformats.org/drawingml/2006/main" def="{5C22544A-7EE6-4342-B048-85BDC9FD1C3A}">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jken Solberg" userId="S::majken.solberg@frelsesarmeen.no::bc8db120-a2fb-4e84-9124-4aca71be59eb" providerId="AD" clId="Web-{128CCDFB-75ED-F2DD-C56A-FCEBE848EBB1}"/>
    <pc:docChg chg="addSld delSld">
      <pc:chgData name="Majken Solberg" userId="S::majken.solberg@frelsesarmeen.no::bc8db120-a2fb-4e84-9124-4aca71be59eb" providerId="AD" clId="Web-{128CCDFB-75ED-F2DD-C56A-FCEBE848EBB1}" dt="2026-02-12T09:21:44.190" v="1"/>
      <pc:docMkLst>
        <pc:docMk/>
      </pc:docMkLst>
      <pc:sldChg chg="del">
        <pc:chgData name="Majken Solberg" userId="S::majken.solberg@frelsesarmeen.no::bc8db120-a2fb-4e84-9124-4aca71be59eb" providerId="AD" clId="Web-{128CCDFB-75ED-F2DD-C56A-FCEBE848EBB1}" dt="2026-02-12T09:21:44.190" v="1"/>
        <pc:sldMkLst>
          <pc:docMk/>
          <pc:sldMk cId="3808822265" sldId="262"/>
        </pc:sldMkLst>
      </pc:sldChg>
      <pc:sldChg chg="add">
        <pc:chgData name="Majken Solberg" userId="S::majken.solberg@frelsesarmeen.no::bc8db120-a2fb-4e84-9124-4aca71be59eb" providerId="AD" clId="Web-{128CCDFB-75ED-F2DD-C56A-FCEBE848EBB1}" dt="2026-02-12T09:21:38.956" v="0"/>
        <pc:sldMkLst>
          <pc:docMk/>
          <pc:sldMk cId="1486256610" sldId="289"/>
        </pc:sldMkLst>
      </pc:sldChg>
    </pc:docChg>
  </pc:docChgLst>
  <pc:docChgLst>
    <pc:chgData name="Majken Solberg" userId="bc8db120-a2fb-4e84-9124-4aca71be59eb" providerId="ADAL" clId="{E1FE0586-A8B1-4185-8415-25AB7BF98B21}"/>
    <pc:docChg chg="undo custSel addSld delSld modSld sldOrd">
      <pc:chgData name="Majken Solberg" userId="bc8db120-a2fb-4e84-9124-4aca71be59eb" providerId="ADAL" clId="{E1FE0586-A8B1-4185-8415-25AB7BF98B21}" dt="2026-02-05T13:45:04.778" v="2325" actId="20577"/>
      <pc:docMkLst>
        <pc:docMk/>
      </pc:docMkLst>
      <pc:sldChg chg="modSp mod">
        <pc:chgData name="Majken Solberg" userId="bc8db120-a2fb-4e84-9124-4aca71be59eb" providerId="ADAL" clId="{E1FE0586-A8B1-4185-8415-25AB7BF98B21}" dt="2026-02-05T13:05:13.474" v="1821" actId="20577"/>
        <pc:sldMkLst>
          <pc:docMk/>
          <pc:sldMk cId="1610938753" sldId="256"/>
        </pc:sldMkLst>
        <pc:spChg chg="mod">
          <ac:chgData name="Majken Solberg" userId="bc8db120-a2fb-4e84-9124-4aca71be59eb" providerId="ADAL" clId="{E1FE0586-A8B1-4185-8415-25AB7BF98B21}" dt="2026-02-05T13:05:13.474" v="1821" actId="20577"/>
          <ac:spMkLst>
            <pc:docMk/>
            <pc:sldMk cId="1610938753" sldId="256"/>
            <ac:spMk id="3" creationId="{BE0B2917-1CD1-A547-8F34-EEEFF36A0D1C}"/>
          </ac:spMkLst>
        </pc:spChg>
      </pc:sldChg>
      <pc:sldChg chg="addSp delSp modSp mod ord modClrScheme chgLayout modNotes modNotesTx">
        <pc:chgData name="Majken Solberg" userId="bc8db120-a2fb-4e84-9124-4aca71be59eb" providerId="ADAL" clId="{E1FE0586-A8B1-4185-8415-25AB7BF98B21}" dt="2026-02-05T12:45:34.994" v="1530" actId="20577"/>
        <pc:sldMkLst>
          <pc:docMk/>
          <pc:sldMk cId="1606717360" sldId="258"/>
        </pc:sldMkLst>
        <pc:spChg chg="del mod">
          <ac:chgData name="Majken Solberg" userId="bc8db120-a2fb-4e84-9124-4aca71be59eb" providerId="ADAL" clId="{E1FE0586-A8B1-4185-8415-25AB7BF98B21}" dt="2026-02-05T12:05:13.651" v="830" actId="931"/>
          <ac:spMkLst>
            <pc:docMk/>
            <pc:sldMk cId="1606717360" sldId="258"/>
            <ac:spMk id="2" creationId="{53084F7A-BC6A-D743-BE5B-4983FF6E9E6C}"/>
          </ac:spMkLst>
        </pc:spChg>
        <pc:spChg chg="mod">
          <ac:chgData name="Majken Solberg" userId="bc8db120-a2fb-4e84-9124-4aca71be59eb" providerId="ADAL" clId="{E1FE0586-A8B1-4185-8415-25AB7BF98B21}" dt="2026-02-05T12:45:34.994" v="1530" actId="20577"/>
          <ac:spMkLst>
            <pc:docMk/>
            <pc:sldMk cId="1606717360" sldId="258"/>
            <ac:spMk id="3" creationId="{384F8F6C-BCFE-4949-A949-78503EA3977F}"/>
          </ac:spMkLst>
        </pc:spChg>
        <pc:spChg chg="add del mod">
          <ac:chgData name="Majken Solberg" userId="bc8db120-a2fb-4e84-9124-4aca71be59eb" providerId="ADAL" clId="{E1FE0586-A8B1-4185-8415-25AB7BF98B21}" dt="2026-02-05T12:40:41.056" v="1470" actId="931"/>
          <ac:spMkLst>
            <pc:docMk/>
            <pc:sldMk cId="1606717360" sldId="258"/>
            <ac:spMk id="4" creationId="{6986BEF2-9FDB-1B34-0D32-3C84B751EF5C}"/>
          </ac:spMkLst>
        </pc:spChg>
        <pc:picChg chg="add del mod">
          <ac:chgData name="Majken Solberg" userId="bc8db120-a2fb-4e84-9124-4aca71be59eb" providerId="ADAL" clId="{E1FE0586-A8B1-4185-8415-25AB7BF98B21}" dt="2026-02-05T12:40:33.887" v="1469" actId="478"/>
          <ac:picMkLst>
            <pc:docMk/>
            <pc:sldMk cId="1606717360" sldId="258"/>
            <ac:picMk id="5" creationId="{5CD43E73-53AA-5801-17ED-3A762C6A073B}"/>
          </ac:picMkLst>
        </pc:picChg>
        <pc:picChg chg="add mod">
          <ac:chgData name="Majken Solberg" userId="bc8db120-a2fb-4e84-9124-4aca71be59eb" providerId="ADAL" clId="{E1FE0586-A8B1-4185-8415-25AB7BF98B21}" dt="2026-02-05T12:40:41.619" v="1472" actId="962"/>
          <ac:picMkLst>
            <pc:docMk/>
            <pc:sldMk cId="1606717360" sldId="258"/>
            <ac:picMk id="7" creationId="{8C32122E-A9FA-7B9F-FEAB-0EF25A6E4BCC}"/>
          </ac:picMkLst>
        </pc:picChg>
        <pc:picChg chg="add mod">
          <ac:chgData name="Majken Solberg" userId="bc8db120-a2fb-4e84-9124-4aca71be59eb" providerId="ADAL" clId="{E1FE0586-A8B1-4185-8415-25AB7BF98B21}" dt="2026-02-05T12:42:44.361" v="1489" actId="1076"/>
          <ac:picMkLst>
            <pc:docMk/>
            <pc:sldMk cId="1606717360" sldId="258"/>
            <ac:picMk id="8" creationId="{3ACF7029-8DAA-F966-1513-77AAD7602AF2}"/>
          </ac:picMkLst>
        </pc:picChg>
      </pc:sldChg>
      <pc:sldChg chg="addSp delSp modSp mod ord modClrScheme chgLayout modNotes modNotesTx">
        <pc:chgData name="Majken Solberg" userId="bc8db120-a2fb-4e84-9124-4aca71be59eb" providerId="ADAL" clId="{E1FE0586-A8B1-4185-8415-25AB7BF98B21}" dt="2026-02-05T12:40:23.227" v="1468" actId="113"/>
        <pc:sldMkLst>
          <pc:docMk/>
          <pc:sldMk cId="4151698485" sldId="259"/>
        </pc:sldMkLst>
        <pc:spChg chg="mod ord">
          <ac:chgData name="Majken Solberg" userId="bc8db120-a2fb-4e84-9124-4aca71be59eb" providerId="ADAL" clId="{E1FE0586-A8B1-4185-8415-25AB7BF98B21}" dt="2026-02-05T12:40:23.227" v="1468" actId="113"/>
          <ac:spMkLst>
            <pc:docMk/>
            <pc:sldMk cId="4151698485" sldId="259"/>
            <ac:spMk id="2" creationId="{FE1E58F9-E7BB-C219-AE28-54B34806683F}"/>
          </ac:spMkLst>
        </pc:spChg>
        <pc:spChg chg="add">
          <ac:chgData name="Majken Solberg" userId="bc8db120-a2fb-4e84-9124-4aca71be59eb" providerId="ADAL" clId="{E1FE0586-A8B1-4185-8415-25AB7BF98B21}" dt="2026-02-05T09:47:00.073" v="479"/>
          <ac:spMkLst>
            <pc:docMk/>
            <pc:sldMk cId="4151698485" sldId="259"/>
            <ac:spMk id="4" creationId="{1419372B-A71A-F3B3-2C88-10A9C196AE60}"/>
          </ac:spMkLst>
        </pc:spChg>
        <pc:picChg chg="del">
          <ac:chgData name="Majken Solberg" userId="bc8db120-a2fb-4e84-9124-4aca71be59eb" providerId="ADAL" clId="{E1FE0586-A8B1-4185-8415-25AB7BF98B21}" dt="2026-02-05T10:17:28.423" v="593" actId="478"/>
          <ac:picMkLst>
            <pc:docMk/>
            <pc:sldMk cId="4151698485" sldId="259"/>
            <ac:picMk id="3" creationId="{555B7EF5-EBA2-5B7A-4500-CB193FDC68FF}"/>
          </ac:picMkLst>
        </pc:picChg>
        <pc:picChg chg="add mod">
          <ac:chgData name="Majken Solberg" userId="bc8db120-a2fb-4e84-9124-4aca71be59eb" providerId="ADAL" clId="{E1FE0586-A8B1-4185-8415-25AB7BF98B21}" dt="2026-02-05T12:37:47.145" v="1420" actId="26606"/>
          <ac:picMkLst>
            <pc:docMk/>
            <pc:sldMk cId="4151698485" sldId="259"/>
            <ac:picMk id="4" creationId="{D9BBEE61-FF4E-13A8-AFCC-908C2D04803D}"/>
          </ac:picMkLst>
        </pc:picChg>
        <pc:picChg chg="add del mod">
          <ac:chgData name="Majken Solberg" userId="bc8db120-a2fb-4e84-9124-4aca71be59eb" providerId="ADAL" clId="{E1FE0586-A8B1-4185-8415-25AB7BF98B21}" dt="2026-02-05T12:37:30.289" v="1416" actId="478"/>
          <ac:picMkLst>
            <pc:docMk/>
            <pc:sldMk cId="4151698485" sldId="259"/>
            <ac:picMk id="6" creationId="{DC5771F3-FE64-1AD7-9D3C-2A3908FAEE16}"/>
          </ac:picMkLst>
        </pc:picChg>
      </pc:sldChg>
      <pc:sldChg chg="del">
        <pc:chgData name="Majken Solberg" userId="bc8db120-a2fb-4e84-9124-4aca71be59eb" providerId="ADAL" clId="{E1FE0586-A8B1-4185-8415-25AB7BF98B21}" dt="2026-02-05T12:06:16.412" v="851" actId="47"/>
        <pc:sldMkLst>
          <pc:docMk/>
          <pc:sldMk cId="32778482" sldId="260"/>
        </pc:sldMkLst>
      </pc:sldChg>
      <pc:sldChg chg="del">
        <pc:chgData name="Majken Solberg" userId="bc8db120-a2fb-4e84-9124-4aca71be59eb" providerId="ADAL" clId="{E1FE0586-A8B1-4185-8415-25AB7BF98B21}" dt="2026-02-05T12:06:12.629" v="849" actId="47"/>
        <pc:sldMkLst>
          <pc:docMk/>
          <pc:sldMk cId="4043122022" sldId="261"/>
        </pc:sldMkLst>
      </pc:sldChg>
      <pc:sldChg chg="modSp mod modNotesTx">
        <pc:chgData name="Majken Solberg" userId="bc8db120-a2fb-4e84-9124-4aca71be59eb" providerId="ADAL" clId="{E1FE0586-A8B1-4185-8415-25AB7BF98B21}" dt="2026-02-05T13:06:26.515" v="1911" actId="20577"/>
        <pc:sldMkLst>
          <pc:docMk/>
          <pc:sldMk cId="2395597715" sldId="263"/>
        </pc:sldMkLst>
        <pc:graphicFrameChg chg="mod modGraphic">
          <ac:chgData name="Majken Solberg" userId="bc8db120-a2fb-4e84-9124-4aca71be59eb" providerId="ADAL" clId="{E1FE0586-A8B1-4185-8415-25AB7BF98B21}" dt="2026-02-05T13:06:26.515" v="1911" actId="20577"/>
          <ac:graphicFrameMkLst>
            <pc:docMk/>
            <pc:sldMk cId="2395597715" sldId="263"/>
            <ac:graphicFrameMk id="4" creationId="{87863C77-1424-5039-C205-563EE4C3D294}"/>
          </ac:graphicFrameMkLst>
        </pc:graphicFrameChg>
      </pc:sldChg>
      <pc:sldChg chg="addSp delSp modSp mod ord modClrScheme chgLayout modNotes modNotesTx">
        <pc:chgData name="Majken Solberg" userId="bc8db120-a2fb-4e84-9124-4aca71be59eb" providerId="ADAL" clId="{E1FE0586-A8B1-4185-8415-25AB7BF98B21}" dt="2026-02-05T13:02:38.888" v="1721" actId="478"/>
        <pc:sldMkLst>
          <pc:docMk/>
          <pc:sldMk cId="3571997847" sldId="264"/>
        </pc:sldMkLst>
        <pc:spChg chg="del mod">
          <ac:chgData name="Majken Solberg" userId="bc8db120-a2fb-4e84-9124-4aca71be59eb" providerId="ADAL" clId="{E1FE0586-A8B1-4185-8415-25AB7BF98B21}" dt="2026-02-05T10:11:12.931" v="503"/>
          <ac:spMkLst>
            <pc:docMk/>
            <pc:sldMk cId="3571997847" sldId="264"/>
            <ac:spMk id="2" creationId="{4D658D79-B8E1-B6B7-523A-9C27DB1A192C}"/>
          </ac:spMkLst>
        </pc:spChg>
        <pc:spChg chg="add del mod">
          <ac:chgData name="Majken Solberg" userId="bc8db120-a2fb-4e84-9124-4aca71be59eb" providerId="ADAL" clId="{E1FE0586-A8B1-4185-8415-25AB7BF98B21}" dt="2026-02-05T12:42:20.612" v="1482" actId="931"/>
          <ac:spMkLst>
            <pc:docMk/>
            <pc:sldMk cId="3571997847" sldId="264"/>
            <ac:spMk id="2" creationId="{6C8CA1FD-27D2-F8AB-2505-17A26F69AA9A}"/>
          </ac:spMkLst>
        </pc:spChg>
        <pc:spChg chg="add del mod">
          <ac:chgData name="Majken Solberg" userId="bc8db120-a2fb-4e84-9124-4aca71be59eb" providerId="ADAL" clId="{E1FE0586-A8B1-4185-8415-25AB7BF98B21}" dt="2026-02-05T12:42:06.360" v="1479" actId="478"/>
          <ac:spMkLst>
            <pc:docMk/>
            <pc:sldMk cId="3571997847" sldId="264"/>
            <ac:spMk id="3" creationId="{74AE6874-A191-ED3C-D194-2B0BC54AD33C}"/>
          </ac:spMkLst>
        </pc:spChg>
        <pc:spChg chg="add del mod">
          <ac:chgData name="Majken Solberg" userId="bc8db120-a2fb-4e84-9124-4aca71be59eb" providerId="ADAL" clId="{E1FE0586-A8B1-4185-8415-25AB7BF98B21}" dt="2026-02-05T13:01:50.193" v="1715" actId="931"/>
          <ac:spMkLst>
            <pc:docMk/>
            <pc:sldMk cId="3571997847" sldId="264"/>
            <ac:spMk id="7" creationId="{03D9886C-5B1F-2DFD-9656-978E880CD0EA}"/>
          </ac:spMkLst>
        </pc:spChg>
        <pc:spChg chg="mod ord">
          <ac:chgData name="Majken Solberg" userId="bc8db120-a2fb-4e84-9124-4aca71be59eb" providerId="ADAL" clId="{E1FE0586-A8B1-4185-8415-25AB7BF98B21}" dt="2026-02-05T13:02:21.060" v="1718" actId="26606"/>
          <ac:spMkLst>
            <pc:docMk/>
            <pc:sldMk cId="3571997847" sldId="264"/>
            <ac:spMk id="8" creationId="{87FEA276-0A76-CBA6-829B-F3BBCCAAAD03}"/>
          </ac:spMkLst>
        </pc:spChg>
        <pc:spChg chg="add mod">
          <ac:chgData name="Majken Solberg" userId="bc8db120-a2fb-4e84-9124-4aca71be59eb" providerId="ADAL" clId="{E1FE0586-A8B1-4185-8415-25AB7BF98B21}" dt="2026-02-05T13:02:33.208" v="1720" actId="1076"/>
          <ac:spMkLst>
            <pc:docMk/>
            <pc:sldMk cId="3571997847" sldId="264"/>
            <ac:spMk id="13" creationId="{026CCF40-5155-4623-EC3D-90A11DE7B77B}"/>
          </ac:spMkLst>
        </pc:spChg>
        <pc:spChg chg="add del mod">
          <ac:chgData name="Majken Solberg" userId="bc8db120-a2fb-4e84-9124-4aca71be59eb" providerId="ADAL" clId="{E1FE0586-A8B1-4185-8415-25AB7BF98B21}" dt="2026-02-05T12:47:50.071" v="1531" actId="478"/>
          <ac:spMkLst>
            <pc:docMk/>
            <pc:sldMk cId="3571997847" sldId="264"/>
            <ac:spMk id="15" creationId="{07116DF5-5184-7212-C62F-4A18B0910AC0}"/>
          </ac:spMkLst>
        </pc:spChg>
        <pc:spChg chg="add del mod">
          <ac:chgData name="Majken Solberg" userId="bc8db120-a2fb-4e84-9124-4aca71be59eb" providerId="ADAL" clId="{E1FE0586-A8B1-4185-8415-25AB7BF98B21}" dt="2026-02-05T12:47:52.338" v="1532" actId="478"/>
          <ac:spMkLst>
            <pc:docMk/>
            <pc:sldMk cId="3571997847" sldId="264"/>
            <ac:spMk id="17" creationId="{7463A5DF-F2D4-DD26-6D14-16ED9ED40DF3}"/>
          </ac:spMkLst>
        </pc:spChg>
        <pc:spChg chg="add del mod">
          <ac:chgData name="Majken Solberg" userId="bc8db120-a2fb-4e84-9124-4aca71be59eb" providerId="ADAL" clId="{E1FE0586-A8B1-4185-8415-25AB7BF98B21}" dt="2026-02-05T13:02:38.888" v="1721" actId="478"/>
          <ac:spMkLst>
            <pc:docMk/>
            <pc:sldMk cId="3571997847" sldId="264"/>
            <ac:spMk id="18" creationId="{677C4934-5307-76EF-5131-580F8066A3F2}"/>
          </ac:spMkLst>
        </pc:spChg>
        <pc:spChg chg="add del mod">
          <ac:chgData name="Majken Solberg" userId="bc8db120-a2fb-4e84-9124-4aca71be59eb" providerId="ADAL" clId="{E1FE0586-A8B1-4185-8415-25AB7BF98B21}" dt="2026-02-05T12:48:51.045" v="1553" actId="478"/>
          <ac:spMkLst>
            <pc:docMk/>
            <pc:sldMk cId="3571997847" sldId="264"/>
            <ac:spMk id="19" creationId="{F9C11A3B-4ED7-E6DC-5C75-620C3F8CC8AC}"/>
          </ac:spMkLst>
        </pc:spChg>
        <pc:picChg chg="add del mod">
          <ac:chgData name="Majken Solberg" userId="bc8db120-a2fb-4e84-9124-4aca71be59eb" providerId="ADAL" clId="{E1FE0586-A8B1-4185-8415-25AB7BF98B21}" dt="2026-02-05T13:01:35.264" v="1714" actId="478"/>
          <ac:picMkLst>
            <pc:docMk/>
            <pc:sldMk cId="3571997847" sldId="264"/>
            <ac:picMk id="5" creationId="{9C74F771-A393-54FB-07E1-35DAAB0262D1}"/>
          </ac:picMkLst>
        </pc:picChg>
        <pc:picChg chg="add mod ord">
          <ac:chgData name="Majken Solberg" userId="bc8db120-a2fb-4e84-9124-4aca71be59eb" providerId="ADAL" clId="{E1FE0586-A8B1-4185-8415-25AB7BF98B21}" dt="2026-02-05T13:02:21.060" v="1718" actId="26606"/>
          <ac:picMkLst>
            <pc:docMk/>
            <pc:sldMk cId="3571997847" sldId="264"/>
            <ac:picMk id="10" creationId="{CF97571C-3ADF-141B-872C-7236BDA112F1}"/>
          </ac:picMkLst>
        </pc:picChg>
      </pc:sldChg>
      <pc:sldChg chg="del">
        <pc:chgData name="Majken Solberg" userId="bc8db120-a2fb-4e84-9124-4aca71be59eb" providerId="ADAL" clId="{E1FE0586-A8B1-4185-8415-25AB7BF98B21}" dt="2026-02-05T12:06:14.290" v="850" actId="47"/>
        <pc:sldMkLst>
          <pc:docMk/>
          <pc:sldMk cId="894756696" sldId="265"/>
        </pc:sldMkLst>
      </pc:sldChg>
      <pc:sldChg chg="del">
        <pc:chgData name="Majken Solberg" userId="bc8db120-a2fb-4e84-9124-4aca71be59eb" providerId="ADAL" clId="{E1FE0586-A8B1-4185-8415-25AB7BF98B21}" dt="2026-02-05T12:06:19.778" v="852" actId="47"/>
        <pc:sldMkLst>
          <pc:docMk/>
          <pc:sldMk cId="3032328008" sldId="266"/>
        </pc:sldMkLst>
      </pc:sldChg>
      <pc:sldChg chg="del">
        <pc:chgData name="Majken Solberg" userId="bc8db120-a2fb-4e84-9124-4aca71be59eb" providerId="ADAL" clId="{E1FE0586-A8B1-4185-8415-25AB7BF98B21}" dt="2026-02-05T12:06:22.020" v="853" actId="47"/>
        <pc:sldMkLst>
          <pc:docMk/>
          <pc:sldMk cId="2503302545" sldId="267"/>
        </pc:sldMkLst>
      </pc:sldChg>
      <pc:sldChg chg="del">
        <pc:chgData name="Majken Solberg" userId="bc8db120-a2fb-4e84-9124-4aca71be59eb" providerId="ADAL" clId="{E1FE0586-A8B1-4185-8415-25AB7BF98B21}" dt="2026-02-05T12:06:23.664" v="854" actId="47"/>
        <pc:sldMkLst>
          <pc:docMk/>
          <pc:sldMk cId="2510754411" sldId="268"/>
        </pc:sldMkLst>
      </pc:sldChg>
      <pc:sldChg chg="del">
        <pc:chgData name="Majken Solberg" userId="bc8db120-a2fb-4e84-9124-4aca71be59eb" providerId="ADAL" clId="{E1FE0586-A8B1-4185-8415-25AB7BF98B21}" dt="2026-02-05T12:06:27.204" v="855" actId="47"/>
        <pc:sldMkLst>
          <pc:docMk/>
          <pc:sldMk cId="881481909" sldId="269"/>
        </pc:sldMkLst>
      </pc:sldChg>
      <pc:sldChg chg="del">
        <pc:chgData name="Majken Solberg" userId="bc8db120-a2fb-4e84-9124-4aca71be59eb" providerId="ADAL" clId="{E1FE0586-A8B1-4185-8415-25AB7BF98B21}" dt="2026-02-05T12:06:35.423" v="858" actId="47"/>
        <pc:sldMkLst>
          <pc:docMk/>
          <pc:sldMk cId="385923675" sldId="270"/>
        </pc:sldMkLst>
      </pc:sldChg>
      <pc:sldChg chg="del">
        <pc:chgData name="Majken Solberg" userId="bc8db120-a2fb-4e84-9124-4aca71be59eb" providerId="ADAL" clId="{E1FE0586-A8B1-4185-8415-25AB7BF98B21}" dt="2026-02-05T12:06:33.580" v="857" actId="47"/>
        <pc:sldMkLst>
          <pc:docMk/>
          <pc:sldMk cId="55329179" sldId="271"/>
        </pc:sldMkLst>
      </pc:sldChg>
      <pc:sldChg chg="del">
        <pc:chgData name="Majken Solberg" userId="bc8db120-a2fb-4e84-9124-4aca71be59eb" providerId="ADAL" clId="{E1FE0586-A8B1-4185-8415-25AB7BF98B21}" dt="2026-02-05T12:06:31.353" v="856" actId="47"/>
        <pc:sldMkLst>
          <pc:docMk/>
          <pc:sldMk cId="1103096538" sldId="272"/>
        </pc:sldMkLst>
      </pc:sldChg>
      <pc:sldChg chg="addSp delSp modSp mod ord">
        <pc:chgData name="Majken Solberg" userId="bc8db120-a2fb-4e84-9124-4aca71be59eb" providerId="ADAL" clId="{E1FE0586-A8B1-4185-8415-25AB7BF98B21}" dt="2026-02-05T13:38:09.866" v="2285"/>
        <pc:sldMkLst>
          <pc:docMk/>
          <pc:sldMk cId="2766657070" sldId="273"/>
        </pc:sldMkLst>
        <pc:spChg chg="mod ord">
          <ac:chgData name="Majken Solberg" userId="bc8db120-a2fb-4e84-9124-4aca71be59eb" providerId="ADAL" clId="{E1FE0586-A8B1-4185-8415-25AB7BF98B21}" dt="2026-02-05T13:37:22.980" v="2280" actId="26606"/>
          <ac:spMkLst>
            <pc:docMk/>
            <pc:sldMk cId="2766657070" sldId="273"/>
            <ac:spMk id="3" creationId="{20E8A59F-74DA-C3C2-13A7-C131AF1DB908}"/>
          </ac:spMkLst>
        </pc:spChg>
        <pc:spChg chg="add del mod">
          <ac:chgData name="Majken Solberg" userId="bc8db120-a2fb-4e84-9124-4aca71be59eb" providerId="ADAL" clId="{E1FE0586-A8B1-4185-8415-25AB7BF98B21}" dt="2026-02-05T13:37:14.794" v="2277" actId="931"/>
          <ac:spMkLst>
            <pc:docMk/>
            <pc:sldMk cId="2766657070" sldId="273"/>
            <ac:spMk id="4" creationId="{6EC55314-5B5F-3D5C-6914-C2FF06ED4502}"/>
          </ac:spMkLst>
        </pc:spChg>
        <pc:spChg chg="add del mod">
          <ac:chgData name="Majken Solberg" userId="bc8db120-a2fb-4e84-9124-4aca71be59eb" providerId="ADAL" clId="{E1FE0586-A8B1-4185-8415-25AB7BF98B21}" dt="2026-02-05T12:06:44.784" v="860" actId="931"/>
          <ac:spMkLst>
            <pc:docMk/>
            <pc:sldMk cId="2766657070" sldId="273"/>
            <ac:spMk id="5" creationId="{92C556A8-8945-ECE6-30AE-AE9C8BC1AB87}"/>
          </ac:spMkLst>
        </pc:spChg>
        <pc:spChg chg="mod">
          <ac:chgData name="Majken Solberg" userId="bc8db120-a2fb-4e84-9124-4aca71be59eb" providerId="ADAL" clId="{E1FE0586-A8B1-4185-8415-25AB7BF98B21}" dt="2026-02-05T13:37:31.164" v="2281" actId="2711"/>
          <ac:spMkLst>
            <pc:docMk/>
            <pc:sldMk cId="2766657070" sldId="273"/>
            <ac:spMk id="8" creationId="{B7CF4A9B-F6B1-5416-3F71-2F1075D34411}"/>
          </ac:spMkLst>
        </pc:spChg>
        <pc:spChg chg="add del">
          <ac:chgData name="Majken Solberg" userId="bc8db120-a2fb-4e84-9124-4aca71be59eb" providerId="ADAL" clId="{E1FE0586-A8B1-4185-8415-25AB7BF98B21}" dt="2026-02-05T13:37:37.139" v="2282" actId="478"/>
          <ac:spMkLst>
            <pc:docMk/>
            <pc:sldMk cId="2766657070" sldId="273"/>
            <ac:spMk id="13" creationId="{1C326E92-2D60-786D-7573-3BF545E56D9C}"/>
          </ac:spMkLst>
        </pc:spChg>
        <pc:picChg chg="del">
          <ac:chgData name="Majken Solberg" userId="bc8db120-a2fb-4e84-9124-4aca71be59eb" providerId="ADAL" clId="{E1FE0586-A8B1-4185-8415-25AB7BF98B21}" dt="2026-02-05T12:06:39.171" v="859" actId="478"/>
          <ac:picMkLst>
            <pc:docMk/>
            <pc:sldMk cId="2766657070" sldId="273"/>
            <ac:picMk id="4" creationId="{CBE1511D-77A1-3517-08D2-BBE921CB9BE0}"/>
          </ac:picMkLst>
        </pc:picChg>
        <pc:picChg chg="add mod">
          <ac:chgData name="Majken Solberg" userId="bc8db120-a2fb-4e84-9124-4aca71be59eb" providerId="ADAL" clId="{E1FE0586-A8B1-4185-8415-25AB7BF98B21}" dt="2026-02-05T13:37:22.980" v="2280" actId="26606"/>
          <ac:picMkLst>
            <pc:docMk/>
            <pc:sldMk cId="2766657070" sldId="273"/>
            <ac:picMk id="6" creationId="{C23795F3-C62D-43C3-C200-4E86D99C405A}"/>
          </ac:picMkLst>
        </pc:picChg>
        <pc:picChg chg="add del mod">
          <ac:chgData name="Majken Solberg" userId="bc8db120-a2fb-4e84-9124-4aca71be59eb" providerId="ADAL" clId="{E1FE0586-A8B1-4185-8415-25AB7BF98B21}" dt="2026-02-05T13:37:01.575" v="2276" actId="478"/>
          <ac:picMkLst>
            <pc:docMk/>
            <pc:sldMk cId="2766657070" sldId="273"/>
            <ac:picMk id="7" creationId="{CE7F0A8B-6367-2D9A-237A-E75C10E90701}"/>
          </ac:picMkLst>
        </pc:picChg>
      </pc:sldChg>
      <pc:sldChg chg="modSp add mod ord modNotesTx">
        <pc:chgData name="Majken Solberg" userId="bc8db120-a2fb-4e84-9124-4aca71be59eb" providerId="ADAL" clId="{E1FE0586-A8B1-4185-8415-25AB7BF98B21}" dt="2026-02-05T13:10:40.873" v="1965" actId="20577"/>
        <pc:sldMkLst>
          <pc:docMk/>
          <pc:sldMk cId="3435766843" sldId="274"/>
        </pc:sldMkLst>
        <pc:spChg chg="mod">
          <ac:chgData name="Majken Solberg" userId="bc8db120-a2fb-4e84-9124-4aca71be59eb" providerId="ADAL" clId="{E1FE0586-A8B1-4185-8415-25AB7BF98B21}" dt="2026-02-05T13:10:40.873" v="1965" actId="20577"/>
          <ac:spMkLst>
            <pc:docMk/>
            <pc:sldMk cId="3435766843" sldId="274"/>
            <ac:spMk id="2" creationId="{AAF296AF-1408-7C78-2B96-929DD7BD00BE}"/>
          </ac:spMkLst>
        </pc:spChg>
        <pc:spChg chg="mod">
          <ac:chgData name="Majken Solberg" userId="bc8db120-a2fb-4e84-9124-4aca71be59eb" providerId="ADAL" clId="{E1FE0586-A8B1-4185-8415-25AB7BF98B21}" dt="2026-02-05T13:09:56.843" v="1936" actId="20577"/>
          <ac:spMkLst>
            <pc:docMk/>
            <pc:sldMk cId="3435766843" sldId="274"/>
            <ac:spMk id="8" creationId="{24B111C0-84C2-EFE9-A196-E6E73FC47784}"/>
          </ac:spMkLst>
        </pc:spChg>
      </pc:sldChg>
      <pc:sldChg chg="addSp delSp modSp add mod ord modClrScheme chgLayout modNotesTx">
        <pc:chgData name="Majken Solberg" userId="bc8db120-a2fb-4e84-9124-4aca71be59eb" providerId="ADAL" clId="{E1FE0586-A8B1-4185-8415-25AB7BF98B21}" dt="2026-02-05T12:33:23.119" v="1415" actId="1076"/>
        <pc:sldMkLst>
          <pc:docMk/>
          <pc:sldMk cId="1203492754" sldId="275"/>
        </pc:sldMkLst>
        <pc:spChg chg="del">
          <ac:chgData name="Majken Solberg" userId="bc8db120-a2fb-4e84-9124-4aca71be59eb" providerId="ADAL" clId="{E1FE0586-A8B1-4185-8415-25AB7BF98B21}" dt="2026-02-05T09:47:44.755" v="486" actId="478"/>
          <ac:spMkLst>
            <pc:docMk/>
            <pc:sldMk cId="1203492754" sldId="275"/>
            <ac:spMk id="2" creationId="{96A37AF2-3AE8-4BDE-B964-4992C9D516B0}"/>
          </ac:spMkLst>
        </pc:spChg>
        <pc:spChg chg="add del">
          <ac:chgData name="Majken Solberg" userId="bc8db120-a2fb-4e84-9124-4aca71be59eb" providerId="ADAL" clId="{E1FE0586-A8B1-4185-8415-25AB7BF98B21}" dt="2026-02-05T09:47:44.755" v="486" actId="478"/>
          <ac:spMkLst>
            <pc:docMk/>
            <pc:sldMk cId="1203492754" sldId="275"/>
            <ac:spMk id="3" creationId="{62CD76CB-03EE-17B1-4DFA-48DBE2A1C3F6}"/>
          </ac:spMkLst>
        </pc:spChg>
        <pc:spChg chg="add del mod">
          <ac:chgData name="Majken Solberg" userId="bc8db120-a2fb-4e84-9124-4aca71be59eb" providerId="ADAL" clId="{E1FE0586-A8B1-4185-8415-25AB7BF98B21}" dt="2026-02-05T09:47:46.941" v="487"/>
          <ac:spMkLst>
            <pc:docMk/>
            <pc:sldMk cId="1203492754" sldId="275"/>
            <ac:spMk id="4" creationId="{1E706166-20C7-AB5E-D718-63B5E32F5951}"/>
          </ac:spMkLst>
        </pc:spChg>
        <pc:spChg chg="add mod">
          <ac:chgData name="Majken Solberg" userId="bc8db120-a2fb-4e84-9124-4aca71be59eb" providerId="ADAL" clId="{E1FE0586-A8B1-4185-8415-25AB7BF98B21}" dt="2026-02-05T12:33:23.119" v="1415" actId="1076"/>
          <ac:spMkLst>
            <pc:docMk/>
            <pc:sldMk cId="1203492754" sldId="275"/>
            <ac:spMk id="5" creationId="{28D43CAF-4B59-A29B-AC3E-EB0D2DA9B07C}"/>
          </ac:spMkLst>
        </pc:spChg>
        <pc:spChg chg="mod">
          <ac:chgData name="Majken Solberg" userId="bc8db120-a2fb-4e84-9124-4aca71be59eb" providerId="ADAL" clId="{E1FE0586-A8B1-4185-8415-25AB7BF98B21}" dt="2026-02-05T12:33:01.006" v="1412" actId="26606"/>
          <ac:spMkLst>
            <pc:docMk/>
            <pc:sldMk cId="1203492754" sldId="275"/>
            <ac:spMk id="8" creationId="{908FB923-5B63-6A8C-8B40-C1C2503419B6}"/>
          </ac:spMkLst>
        </pc:spChg>
        <pc:spChg chg="add del mod">
          <ac:chgData name="Majken Solberg" userId="bc8db120-a2fb-4e84-9124-4aca71be59eb" providerId="ADAL" clId="{E1FE0586-A8B1-4185-8415-25AB7BF98B21}" dt="2026-02-05T12:33:08.918" v="1413" actId="478"/>
          <ac:spMkLst>
            <pc:docMk/>
            <pc:sldMk cId="1203492754" sldId="275"/>
            <ac:spMk id="13" creationId="{074F3A16-7A5C-E012-0051-C32E0EC3E80E}"/>
          </ac:spMkLst>
        </pc:spChg>
        <pc:picChg chg="add mod ord">
          <ac:chgData name="Majken Solberg" userId="bc8db120-a2fb-4e84-9124-4aca71be59eb" providerId="ADAL" clId="{E1FE0586-A8B1-4185-8415-25AB7BF98B21}" dt="2026-02-05T12:33:01.006" v="1412" actId="26606"/>
          <ac:picMkLst>
            <pc:docMk/>
            <pc:sldMk cId="1203492754" sldId="275"/>
            <ac:picMk id="3" creationId="{C4CB1CBD-A7A1-9A51-4744-814C9D83F5F3}"/>
          </ac:picMkLst>
        </pc:picChg>
      </pc:sldChg>
      <pc:sldChg chg="modSp add del mod">
        <pc:chgData name="Majken Solberg" userId="bc8db120-a2fb-4e84-9124-4aca71be59eb" providerId="ADAL" clId="{E1FE0586-A8B1-4185-8415-25AB7BF98B21}" dt="2026-02-05T13:32:55.536" v="2167" actId="47"/>
        <pc:sldMkLst>
          <pc:docMk/>
          <pc:sldMk cId="3037584077" sldId="276"/>
        </pc:sldMkLst>
        <pc:spChg chg="mod">
          <ac:chgData name="Majken Solberg" userId="bc8db120-a2fb-4e84-9124-4aca71be59eb" providerId="ADAL" clId="{E1FE0586-A8B1-4185-8415-25AB7BF98B21}" dt="2026-02-05T10:30:29.243" v="690" actId="207"/>
          <ac:spMkLst>
            <pc:docMk/>
            <pc:sldMk cId="3037584077" sldId="276"/>
            <ac:spMk id="2" creationId="{F91E1D70-F6B4-6292-D098-326A84F2DF82}"/>
          </ac:spMkLst>
        </pc:spChg>
        <pc:spChg chg="mod">
          <ac:chgData name="Majken Solberg" userId="bc8db120-a2fb-4e84-9124-4aca71be59eb" providerId="ADAL" clId="{E1FE0586-A8B1-4185-8415-25AB7BF98B21}" dt="2026-02-05T11:21:36.940" v="693" actId="20577"/>
          <ac:spMkLst>
            <pc:docMk/>
            <pc:sldMk cId="3037584077" sldId="276"/>
            <ac:spMk id="8" creationId="{CE87DE0E-AED3-5EC0-0789-FB3A522AE14D}"/>
          </ac:spMkLst>
        </pc:spChg>
      </pc:sldChg>
      <pc:sldChg chg="modSp add del mod">
        <pc:chgData name="Majken Solberg" userId="bc8db120-a2fb-4e84-9124-4aca71be59eb" providerId="ADAL" clId="{E1FE0586-A8B1-4185-8415-25AB7BF98B21}" dt="2026-02-05T13:32:53.855" v="2166" actId="47"/>
        <pc:sldMkLst>
          <pc:docMk/>
          <pc:sldMk cId="3819178926" sldId="277"/>
        </pc:sldMkLst>
        <pc:spChg chg="mod">
          <ac:chgData name="Majken Solberg" userId="bc8db120-a2fb-4e84-9124-4aca71be59eb" providerId="ADAL" clId="{E1FE0586-A8B1-4185-8415-25AB7BF98B21}" dt="2026-02-05T11:59:39.496" v="768" actId="207"/>
          <ac:spMkLst>
            <pc:docMk/>
            <pc:sldMk cId="3819178926" sldId="277"/>
            <ac:spMk id="2" creationId="{EC9D8D00-9E9D-AF0A-FF6D-440B4954FF3C}"/>
          </ac:spMkLst>
        </pc:spChg>
        <pc:spChg chg="mod">
          <ac:chgData name="Majken Solberg" userId="bc8db120-a2fb-4e84-9124-4aca71be59eb" providerId="ADAL" clId="{E1FE0586-A8B1-4185-8415-25AB7BF98B21}" dt="2026-02-05T11:21:42.449" v="695" actId="20577"/>
          <ac:spMkLst>
            <pc:docMk/>
            <pc:sldMk cId="3819178926" sldId="277"/>
            <ac:spMk id="8" creationId="{34D959A9-376D-F8A0-42C2-3CEA4F7AC5A7}"/>
          </ac:spMkLst>
        </pc:spChg>
      </pc:sldChg>
      <pc:sldChg chg="modSp add del mod">
        <pc:chgData name="Majken Solberg" userId="bc8db120-a2fb-4e84-9124-4aca71be59eb" providerId="ADAL" clId="{E1FE0586-A8B1-4185-8415-25AB7BF98B21}" dt="2026-02-05T13:32:45.409" v="2160" actId="47"/>
        <pc:sldMkLst>
          <pc:docMk/>
          <pc:sldMk cId="1259684318" sldId="278"/>
        </pc:sldMkLst>
        <pc:spChg chg="mod">
          <ac:chgData name="Majken Solberg" userId="bc8db120-a2fb-4e84-9124-4aca71be59eb" providerId="ADAL" clId="{E1FE0586-A8B1-4185-8415-25AB7BF98B21}" dt="2026-02-05T11:59:33.601" v="767" actId="207"/>
          <ac:spMkLst>
            <pc:docMk/>
            <pc:sldMk cId="1259684318" sldId="278"/>
            <ac:spMk id="2" creationId="{B90948C7-A570-F105-0ACC-5EFA745DA348}"/>
          </ac:spMkLst>
        </pc:spChg>
        <pc:spChg chg="mod">
          <ac:chgData name="Majken Solberg" userId="bc8db120-a2fb-4e84-9124-4aca71be59eb" providerId="ADAL" clId="{E1FE0586-A8B1-4185-8415-25AB7BF98B21}" dt="2026-02-05T11:53:06.290" v="721" actId="20577"/>
          <ac:spMkLst>
            <pc:docMk/>
            <pc:sldMk cId="1259684318" sldId="278"/>
            <ac:spMk id="8" creationId="{84040405-8FAD-3FF4-2392-54CBB3EB2FF6}"/>
          </ac:spMkLst>
        </pc:spChg>
      </pc:sldChg>
      <pc:sldChg chg="modSp add del mod">
        <pc:chgData name="Majken Solberg" userId="bc8db120-a2fb-4e84-9124-4aca71be59eb" providerId="ADAL" clId="{E1FE0586-A8B1-4185-8415-25AB7BF98B21}" dt="2026-02-05T13:32:46.672" v="2161" actId="47"/>
        <pc:sldMkLst>
          <pc:docMk/>
          <pc:sldMk cId="366940370" sldId="279"/>
        </pc:sldMkLst>
        <pc:spChg chg="mod">
          <ac:chgData name="Majken Solberg" userId="bc8db120-a2fb-4e84-9124-4aca71be59eb" providerId="ADAL" clId="{E1FE0586-A8B1-4185-8415-25AB7BF98B21}" dt="2026-02-05T11:59:28.499" v="766" actId="207"/>
          <ac:spMkLst>
            <pc:docMk/>
            <pc:sldMk cId="366940370" sldId="279"/>
            <ac:spMk id="2" creationId="{58291CAD-20D4-4275-89AB-EC88239B2A7C}"/>
          </ac:spMkLst>
        </pc:spChg>
        <pc:spChg chg="mod">
          <ac:chgData name="Majken Solberg" userId="bc8db120-a2fb-4e84-9124-4aca71be59eb" providerId="ADAL" clId="{E1FE0586-A8B1-4185-8415-25AB7BF98B21}" dt="2026-02-05T11:54:35.078" v="733" actId="20577"/>
          <ac:spMkLst>
            <pc:docMk/>
            <pc:sldMk cId="366940370" sldId="279"/>
            <ac:spMk id="8" creationId="{CF0155ED-DDCB-0B75-5978-3A6FBFA51AF2}"/>
          </ac:spMkLst>
        </pc:spChg>
      </pc:sldChg>
      <pc:sldChg chg="modSp add del mod">
        <pc:chgData name="Majken Solberg" userId="bc8db120-a2fb-4e84-9124-4aca71be59eb" providerId="ADAL" clId="{E1FE0586-A8B1-4185-8415-25AB7BF98B21}" dt="2026-02-05T13:32:47.941" v="2162" actId="47"/>
        <pc:sldMkLst>
          <pc:docMk/>
          <pc:sldMk cId="3232790595" sldId="280"/>
        </pc:sldMkLst>
        <pc:spChg chg="mod">
          <ac:chgData name="Majken Solberg" userId="bc8db120-a2fb-4e84-9124-4aca71be59eb" providerId="ADAL" clId="{E1FE0586-A8B1-4185-8415-25AB7BF98B21}" dt="2026-02-05T11:57:14.280" v="754" actId="113"/>
          <ac:spMkLst>
            <pc:docMk/>
            <pc:sldMk cId="3232790595" sldId="280"/>
            <ac:spMk id="2" creationId="{887CBA6C-6FC6-06AC-0E6C-666D28247C97}"/>
          </ac:spMkLst>
        </pc:spChg>
      </pc:sldChg>
      <pc:sldChg chg="modSp add del mod">
        <pc:chgData name="Majken Solberg" userId="bc8db120-a2fb-4e84-9124-4aca71be59eb" providerId="ADAL" clId="{E1FE0586-A8B1-4185-8415-25AB7BF98B21}" dt="2026-02-05T13:32:49.290" v="2163" actId="47"/>
        <pc:sldMkLst>
          <pc:docMk/>
          <pc:sldMk cId="1078162051" sldId="281"/>
        </pc:sldMkLst>
        <pc:spChg chg="mod">
          <ac:chgData name="Majken Solberg" userId="bc8db120-a2fb-4e84-9124-4aca71be59eb" providerId="ADAL" clId="{E1FE0586-A8B1-4185-8415-25AB7BF98B21}" dt="2026-02-05T11:59:18.504" v="765" actId="207"/>
          <ac:spMkLst>
            <pc:docMk/>
            <pc:sldMk cId="1078162051" sldId="281"/>
            <ac:spMk id="2" creationId="{0CE6EADA-A585-DD49-AAD5-61A473EE70F3}"/>
          </ac:spMkLst>
        </pc:spChg>
        <pc:spChg chg="mod">
          <ac:chgData name="Majken Solberg" userId="bc8db120-a2fb-4e84-9124-4aca71be59eb" providerId="ADAL" clId="{E1FE0586-A8B1-4185-8415-25AB7BF98B21}" dt="2026-02-05T12:00:03.012" v="772" actId="20577"/>
          <ac:spMkLst>
            <pc:docMk/>
            <pc:sldMk cId="1078162051" sldId="281"/>
            <ac:spMk id="8" creationId="{34A1A536-6647-489E-905D-BE10DD561013}"/>
          </ac:spMkLst>
        </pc:spChg>
      </pc:sldChg>
      <pc:sldChg chg="modSp add del mod">
        <pc:chgData name="Majken Solberg" userId="bc8db120-a2fb-4e84-9124-4aca71be59eb" providerId="ADAL" clId="{E1FE0586-A8B1-4185-8415-25AB7BF98B21}" dt="2026-02-05T13:32:50.310" v="2164" actId="47"/>
        <pc:sldMkLst>
          <pc:docMk/>
          <pc:sldMk cId="1082926560" sldId="282"/>
        </pc:sldMkLst>
        <pc:spChg chg="mod">
          <ac:chgData name="Majken Solberg" userId="bc8db120-a2fb-4e84-9124-4aca71be59eb" providerId="ADAL" clId="{E1FE0586-A8B1-4185-8415-25AB7BF98B21}" dt="2026-02-05T12:01:08.749" v="794" actId="207"/>
          <ac:spMkLst>
            <pc:docMk/>
            <pc:sldMk cId="1082926560" sldId="282"/>
            <ac:spMk id="2" creationId="{4730C07B-255A-A52A-6B02-6C289FA991AF}"/>
          </ac:spMkLst>
        </pc:spChg>
        <pc:spChg chg="mod">
          <ac:chgData name="Majken Solberg" userId="bc8db120-a2fb-4e84-9124-4aca71be59eb" providerId="ADAL" clId="{E1FE0586-A8B1-4185-8415-25AB7BF98B21}" dt="2026-02-05T12:00:18.453" v="783" actId="6549"/>
          <ac:spMkLst>
            <pc:docMk/>
            <pc:sldMk cId="1082926560" sldId="282"/>
            <ac:spMk id="8" creationId="{5467ECBD-761F-D5B7-2A8E-602B42992EE3}"/>
          </ac:spMkLst>
        </pc:spChg>
      </pc:sldChg>
      <pc:sldChg chg="modSp add del mod">
        <pc:chgData name="Majken Solberg" userId="bc8db120-a2fb-4e84-9124-4aca71be59eb" providerId="ADAL" clId="{E1FE0586-A8B1-4185-8415-25AB7BF98B21}" dt="2026-02-05T13:32:51.649" v="2165" actId="47"/>
        <pc:sldMkLst>
          <pc:docMk/>
          <pc:sldMk cId="4201199008" sldId="283"/>
        </pc:sldMkLst>
        <pc:spChg chg="mod">
          <ac:chgData name="Majken Solberg" userId="bc8db120-a2fb-4e84-9124-4aca71be59eb" providerId="ADAL" clId="{E1FE0586-A8B1-4185-8415-25AB7BF98B21}" dt="2026-02-05T12:02:58.898" v="819" actId="1076"/>
          <ac:spMkLst>
            <pc:docMk/>
            <pc:sldMk cId="4201199008" sldId="283"/>
            <ac:spMk id="2" creationId="{AD8153D2-9493-CEAC-367A-D46232BF8906}"/>
          </ac:spMkLst>
        </pc:spChg>
        <pc:spChg chg="mod">
          <ac:chgData name="Majken Solberg" userId="bc8db120-a2fb-4e84-9124-4aca71be59eb" providerId="ADAL" clId="{E1FE0586-A8B1-4185-8415-25AB7BF98B21}" dt="2026-02-05T12:01:46.278" v="813" actId="20577"/>
          <ac:spMkLst>
            <pc:docMk/>
            <pc:sldMk cId="4201199008" sldId="283"/>
            <ac:spMk id="8" creationId="{3681FBA9-4291-25B7-1685-6C1F23AAD20C}"/>
          </ac:spMkLst>
        </pc:spChg>
      </pc:sldChg>
      <pc:sldChg chg="addSp delSp modSp add mod ord modClrScheme chgLayout modNotesTx">
        <pc:chgData name="Majken Solberg" userId="bc8db120-a2fb-4e84-9124-4aca71be59eb" providerId="ADAL" clId="{E1FE0586-A8B1-4185-8415-25AB7BF98B21}" dt="2026-02-05T13:22:19.172" v="2057" actId="1076"/>
        <pc:sldMkLst>
          <pc:docMk/>
          <pc:sldMk cId="1530804097" sldId="284"/>
        </pc:sldMkLst>
        <pc:spChg chg="mod ord">
          <ac:chgData name="Majken Solberg" userId="bc8db120-a2fb-4e84-9124-4aca71be59eb" providerId="ADAL" clId="{E1FE0586-A8B1-4185-8415-25AB7BF98B21}" dt="2026-02-05T13:15:49.212" v="1973" actId="26606"/>
          <ac:spMkLst>
            <pc:docMk/>
            <pc:sldMk cId="1530804097" sldId="284"/>
            <ac:spMk id="2" creationId="{A082022B-FB91-B228-FF4A-665BD6DAB0E0}"/>
          </ac:spMkLst>
        </pc:spChg>
        <pc:spChg chg="add">
          <ac:chgData name="Majken Solberg" userId="bc8db120-a2fb-4e84-9124-4aca71be59eb" providerId="ADAL" clId="{E1FE0586-A8B1-4185-8415-25AB7BF98B21}" dt="2026-02-05T12:55:46.372" v="1587"/>
          <ac:spMkLst>
            <pc:docMk/>
            <pc:sldMk cId="1530804097" sldId="284"/>
            <ac:spMk id="3" creationId="{BB92D14D-B48E-4C7C-B635-0D06E959D234}"/>
          </ac:spMkLst>
        </pc:spChg>
        <pc:spChg chg="add del mod">
          <ac:chgData name="Majken Solberg" userId="bc8db120-a2fb-4e84-9124-4aca71be59eb" providerId="ADAL" clId="{E1FE0586-A8B1-4185-8415-25AB7BF98B21}" dt="2026-02-05T12:57:38.730" v="1655"/>
          <ac:spMkLst>
            <pc:docMk/>
            <pc:sldMk cId="1530804097" sldId="284"/>
            <ac:spMk id="5" creationId="{7AD3870F-0023-BE54-832D-67A70E8BD187}"/>
          </ac:spMkLst>
        </pc:spChg>
        <pc:spChg chg="add del mod">
          <ac:chgData name="Majken Solberg" userId="bc8db120-a2fb-4e84-9124-4aca71be59eb" providerId="ADAL" clId="{E1FE0586-A8B1-4185-8415-25AB7BF98B21}" dt="2026-02-05T12:59:02.082" v="1677" actId="26606"/>
          <ac:spMkLst>
            <pc:docMk/>
            <pc:sldMk cId="1530804097" sldId="284"/>
            <ac:spMk id="12" creationId="{02087EFD-7DF2-A83C-02F8-D72B23A852C3}"/>
          </ac:spMkLst>
        </pc:spChg>
        <pc:spChg chg="add mod">
          <ac:chgData name="Majken Solberg" userId="bc8db120-a2fb-4e84-9124-4aca71be59eb" providerId="ADAL" clId="{E1FE0586-A8B1-4185-8415-25AB7BF98B21}" dt="2026-02-05T13:22:19.172" v="2057" actId="1076"/>
          <ac:spMkLst>
            <pc:docMk/>
            <pc:sldMk cId="1530804097" sldId="284"/>
            <ac:spMk id="14" creationId="{F04A0431-0554-2E82-8683-44D1DAB7DD00}"/>
          </ac:spMkLst>
        </pc:spChg>
        <pc:picChg chg="del">
          <ac:chgData name="Majken Solberg" userId="bc8db120-a2fb-4e84-9124-4aca71be59eb" providerId="ADAL" clId="{E1FE0586-A8B1-4185-8415-25AB7BF98B21}" dt="2026-02-05T12:58:24.746" v="1672" actId="478"/>
          <ac:picMkLst>
            <pc:docMk/>
            <pc:sldMk cId="1530804097" sldId="284"/>
            <ac:picMk id="4" creationId="{8DA0E326-3613-A421-F321-7F3735AE5F6F}"/>
          </ac:picMkLst>
        </pc:picChg>
        <pc:picChg chg="add del mod">
          <ac:chgData name="Majken Solberg" userId="bc8db120-a2fb-4e84-9124-4aca71be59eb" providerId="ADAL" clId="{E1FE0586-A8B1-4185-8415-25AB7BF98B21}" dt="2026-02-05T13:15:31.964" v="1969" actId="478"/>
          <ac:picMkLst>
            <pc:docMk/>
            <pc:sldMk cId="1530804097" sldId="284"/>
            <ac:picMk id="7" creationId="{7D669573-FB58-5219-30D9-62F57E87D9EC}"/>
          </ac:picMkLst>
        </pc:picChg>
        <pc:picChg chg="add mod">
          <ac:chgData name="Majken Solberg" userId="bc8db120-a2fb-4e84-9124-4aca71be59eb" providerId="ADAL" clId="{E1FE0586-A8B1-4185-8415-25AB7BF98B21}" dt="2026-02-05T13:15:49.212" v="1973" actId="26606"/>
          <ac:picMkLst>
            <pc:docMk/>
            <pc:sldMk cId="1530804097" sldId="284"/>
            <ac:picMk id="9" creationId="{E7578181-76D6-9092-EC69-F3B07E9B0428}"/>
          </ac:picMkLst>
        </pc:picChg>
      </pc:sldChg>
      <pc:sldChg chg="addSp delSp modSp add del mod">
        <pc:chgData name="Majken Solberg" userId="bc8db120-a2fb-4e84-9124-4aca71be59eb" providerId="ADAL" clId="{E1FE0586-A8B1-4185-8415-25AB7BF98B21}" dt="2026-02-05T12:41:55.735" v="1478" actId="47"/>
        <pc:sldMkLst>
          <pc:docMk/>
          <pc:sldMk cId="3489794854" sldId="284"/>
        </pc:sldMkLst>
        <pc:spChg chg="add del mod">
          <ac:chgData name="Majken Solberg" userId="bc8db120-a2fb-4e84-9124-4aca71be59eb" providerId="ADAL" clId="{E1FE0586-A8B1-4185-8415-25AB7BF98B21}" dt="2026-02-05T12:41:29.841" v="1475" actId="931"/>
          <ac:spMkLst>
            <pc:docMk/>
            <pc:sldMk cId="3489794854" sldId="284"/>
            <ac:spMk id="4" creationId="{40F380EC-B0A5-F12D-02B9-959D918AD7A8}"/>
          </ac:spMkLst>
        </pc:spChg>
        <pc:picChg chg="add mod">
          <ac:chgData name="Majken Solberg" userId="bc8db120-a2fb-4e84-9124-4aca71be59eb" providerId="ADAL" clId="{E1FE0586-A8B1-4185-8415-25AB7BF98B21}" dt="2026-02-05T12:41:30.335" v="1477" actId="962"/>
          <ac:picMkLst>
            <pc:docMk/>
            <pc:sldMk cId="3489794854" sldId="284"/>
            <ac:picMk id="6" creationId="{72996CA6-1DD9-A5DF-88E9-B90AEA3832B0}"/>
          </ac:picMkLst>
        </pc:picChg>
        <pc:picChg chg="del">
          <ac:chgData name="Majken Solberg" userId="bc8db120-a2fb-4e84-9124-4aca71be59eb" providerId="ADAL" clId="{E1FE0586-A8B1-4185-8415-25AB7BF98B21}" dt="2026-02-05T12:41:23.772" v="1474" actId="478"/>
          <ac:picMkLst>
            <pc:docMk/>
            <pc:sldMk cId="3489794854" sldId="284"/>
            <ac:picMk id="7" creationId="{D0EF5019-16F9-DC7C-35A0-D2A2E4979F3C}"/>
          </ac:picMkLst>
        </pc:picChg>
      </pc:sldChg>
      <pc:sldChg chg="addSp delSp modSp add mod modNotesTx">
        <pc:chgData name="Majken Solberg" userId="bc8db120-a2fb-4e84-9124-4aca71be59eb" providerId="ADAL" clId="{E1FE0586-A8B1-4185-8415-25AB7BF98B21}" dt="2026-02-05T13:45:04.778" v="2325" actId="20577"/>
        <pc:sldMkLst>
          <pc:docMk/>
          <pc:sldMk cId="2681625636" sldId="285"/>
        </pc:sldMkLst>
        <pc:spChg chg="ord">
          <ac:chgData name="Majken Solberg" userId="bc8db120-a2fb-4e84-9124-4aca71be59eb" providerId="ADAL" clId="{E1FE0586-A8B1-4185-8415-25AB7BF98B21}" dt="2026-02-05T13:31:38.104" v="2148" actId="26606"/>
          <ac:spMkLst>
            <pc:docMk/>
            <pc:sldMk cId="2681625636" sldId="285"/>
            <ac:spMk id="2" creationId="{3F6E9A1F-B0CF-D605-16F7-EA933849B192}"/>
          </ac:spMkLst>
        </pc:spChg>
        <pc:spChg chg="add mod ord">
          <ac:chgData name="Majken Solberg" userId="bc8db120-a2fb-4e84-9124-4aca71be59eb" providerId="ADAL" clId="{E1FE0586-A8B1-4185-8415-25AB7BF98B21}" dt="2026-02-05T13:32:05.140" v="2159" actId="403"/>
          <ac:spMkLst>
            <pc:docMk/>
            <pc:sldMk cId="2681625636" sldId="285"/>
            <ac:spMk id="4" creationId="{102D6ECE-1F33-A967-898F-3827DFDBDF4D}"/>
          </ac:spMkLst>
        </pc:spChg>
        <pc:picChg chg="add mod">
          <ac:chgData name="Majken Solberg" userId="bc8db120-a2fb-4e84-9124-4aca71be59eb" providerId="ADAL" clId="{E1FE0586-A8B1-4185-8415-25AB7BF98B21}" dt="2026-02-05T13:31:38.104" v="2148" actId="26606"/>
          <ac:picMkLst>
            <pc:docMk/>
            <pc:sldMk cId="2681625636" sldId="285"/>
            <ac:picMk id="6" creationId="{42625189-73D4-096A-F441-F86CB115CA70}"/>
          </ac:picMkLst>
        </pc:picChg>
        <pc:picChg chg="del">
          <ac:chgData name="Majken Solberg" userId="bc8db120-a2fb-4e84-9124-4aca71be59eb" providerId="ADAL" clId="{E1FE0586-A8B1-4185-8415-25AB7BF98B21}" dt="2026-02-05T13:31:10.828" v="2144" actId="478"/>
          <ac:picMkLst>
            <pc:docMk/>
            <pc:sldMk cId="2681625636" sldId="285"/>
            <ac:picMk id="7" creationId="{7081F05B-08D2-2D2C-8EA4-01ADDE611FF7}"/>
          </ac:picMkLst>
        </pc:picChg>
      </pc:sldChg>
      <pc:sldChg chg="addSp modSp add mod modNotesTx">
        <pc:chgData name="Majken Solberg" userId="bc8db120-a2fb-4e84-9124-4aca71be59eb" providerId="ADAL" clId="{E1FE0586-A8B1-4185-8415-25AB7BF98B21}" dt="2026-02-05T13:28:39.003" v="2127" actId="20577"/>
        <pc:sldMkLst>
          <pc:docMk/>
          <pc:sldMk cId="2161591350" sldId="286"/>
        </pc:sldMkLst>
        <pc:spChg chg="add mod">
          <ac:chgData name="Majken Solberg" userId="bc8db120-a2fb-4e84-9124-4aca71be59eb" providerId="ADAL" clId="{E1FE0586-A8B1-4185-8415-25AB7BF98B21}" dt="2026-02-05T13:24:42.133" v="2121" actId="403"/>
          <ac:spMkLst>
            <pc:docMk/>
            <pc:sldMk cId="2161591350" sldId="286"/>
            <ac:spMk id="3" creationId="{6927D0B8-94B1-C041-6F2A-A2B424D52ABE}"/>
          </ac:spMkLst>
        </pc:spChg>
        <pc:picChg chg="mod">
          <ac:chgData name="Majken Solberg" userId="bc8db120-a2fb-4e84-9124-4aca71be59eb" providerId="ADAL" clId="{E1FE0586-A8B1-4185-8415-25AB7BF98B21}" dt="2026-02-05T13:23:43.973" v="2059" actId="1076"/>
          <ac:picMkLst>
            <pc:docMk/>
            <pc:sldMk cId="2161591350" sldId="286"/>
            <ac:picMk id="7" creationId="{D96FD5F6-6ED8-1CDF-00D3-43AC9DD893D2}"/>
          </ac:picMkLst>
        </pc:picChg>
      </pc:sldChg>
      <pc:sldChg chg="addSp delSp modSp add mod modClrScheme chgLayout">
        <pc:chgData name="Majken Solberg" userId="bc8db120-a2fb-4e84-9124-4aca71be59eb" providerId="ADAL" clId="{E1FE0586-A8B1-4185-8415-25AB7BF98B21}" dt="2026-02-05T13:20:27.238" v="2038" actId="1076"/>
        <pc:sldMkLst>
          <pc:docMk/>
          <pc:sldMk cId="1654684740" sldId="287"/>
        </pc:sldMkLst>
        <pc:spChg chg="ord">
          <ac:chgData name="Majken Solberg" userId="bc8db120-a2fb-4e84-9124-4aca71be59eb" providerId="ADAL" clId="{E1FE0586-A8B1-4185-8415-25AB7BF98B21}" dt="2026-02-05T13:19:56.600" v="2021" actId="26606"/>
          <ac:spMkLst>
            <pc:docMk/>
            <pc:sldMk cId="1654684740" sldId="287"/>
            <ac:spMk id="2" creationId="{35304DF3-56BF-8CD2-100E-DFFBBD49D7E5}"/>
          </ac:spMkLst>
        </pc:spChg>
        <pc:spChg chg="add mod ord">
          <ac:chgData name="Majken Solberg" userId="bc8db120-a2fb-4e84-9124-4aca71be59eb" providerId="ADAL" clId="{E1FE0586-A8B1-4185-8415-25AB7BF98B21}" dt="2026-02-05T13:20:27.238" v="2038" actId="1076"/>
          <ac:spMkLst>
            <pc:docMk/>
            <pc:sldMk cId="1654684740" sldId="287"/>
            <ac:spMk id="4" creationId="{73A235FE-200C-705D-8C6F-EC79EC844966}"/>
          </ac:spMkLst>
        </pc:spChg>
        <pc:picChg chg="add mod">
          <ac:chgData name="Majken Solberg" userId="bc8db120-a2fb-4e84-9124-4aca71be59eb" providerId="ADAL" clId="{E1FE0586-A8B1-4185-8415-25AB7BF98B21}" dt="2026-02-05T13:19:56.600" v="2021" actId="26606"/>
          <ac:picMkLst>
            <pc:docMk/>
            <pc:sldMk cId="1654684740" sldId="287"/>
            <ac:picMk id="6" creationId="{411013BA-12F0-B55B-943D-0BF9B71866DB}"/>
          </ac:picMkLst>
        </pc:picChg>
        <pc:picChg chg="del">
          <ac:chgData name="Majken Solberg" userId="bc8db120-a2fb-4e84-9124-4aca71be59eb" providerId="ADAL" clId="{E1FE0586-A8B1-4185-8415-25AB7BF98B21}" dt="2026-02-05T13:19:25.982" v="2017" actId="478"/>
          <ac:picMkLst>
            <pc:docMk/>
            <pc:sldMk cId="1654684740" sldId="287"/>
            <ac:picMk id="7" creationId="{1EC8B155-C529-7631-B23F-5300BBB3C434}"/>
          </ac:picMkLst>
        </pc:picChg>
      </pc:sldChg>
      <pc:sldChg chg="modSp add mod">
        <pc:chgData name="Majken Solberg" userId="bc8db120-a2fb-4e84-9124-4aca71be59eb" providerId="ADAL" clId="{E1FE0586-A8B1-4185-8415-25AB7BF98B21}" dt="2026-02-05T13:40:24.214" v="2319" actId="27636"/>
        <pc:sldMkLst>
          <pc:docMk/>
          <pc:sldMk cId="261739067" sldId="288"/>
        </pc:sldMkLst>
        <pc:spChg chg="mod">
          <ac:chgData name="Majken Solberg" userId="bc8db120-a2fb-4e84-9124-4aca71be59eb" providerId="ADAL" clId="{E1FE0586-A8B1-4185-8415-25AB7BF98B21}" dt="2026-02-05T13:40:24.214" v="2319" actId="27636"/>
          <ac:spMkLst>
            <pc:docMk/>
            <pc:sldMk cId="261739067" sldId="288"/>
            <ac:spMk id="8" creationId="{31392621-222C-A492-9BAC-B7F2584D1F4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ssholder for lysbilde 3"/>
          <p:cNvSpPr>
            <a:spLocks noGrp="1" noRot="1" noChangeAspect="1"/>
          </p:cNvSpPr>
          <p:nvPr>
            <p:ph type="sldImg" idx="2"/>
          </p:nvPr>
        </p:nvSpPr>
        <p:spPr>
          <a:xfrm>
            <a:off x="3884613" y="7568406"/>
            <a:ext cx="2393244" cy="13462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229393"/>
            <a:ext cx="5486400" cy="8455819"/>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DD5555-5873-C344-BF70-7CBB8FF49E8A}" type="slidenum">
              <a:rPr lang="nb-NO" smtClean="0"/>
              <a:t>‹#›</a:t>
            </a:fld>
            <a:endParaRPr lang="nb-NO"/>
          </a:p>
        </p:txBody>
      </p:sp>
    </p:spTree>
    <p:extLst>
      <p:ext uri="{BB962C8B-B14F-4D97-AF65-F5344CB8AC3E}">
        <p14:creationId xmlns:p14="http://schemas.microsoft.com/office/powerpoint/2010/main" val="2142410710"/>
      </p:ext>
    </p:extLst>
  </p:cSld>
  <p:clrMap bg1="lt1" tx1="dk1" bg2="lt2" tx2="dk2" accent1="accent1" accent2="accent2" accent3="accent3" accent4="accent4" accent5="accent5" accent6="accent6" hlink="hlink" folHlink="folHlink"/>
  <p:notesStyle>
    <a:lvl1pPr marL="0" algn="l" defTabSz="914400" rtl="0" eaLnBrk="1" latinLnBrk="0" hangingPunct="1">
      <a:defRPr sz="2000" b="1" kern="1200">
        <a:solidFill>
          <a:schemeClr val="tx1"/>
        </a:solidFill>
        <a:latin typeface="Garamond" charset="0"/>
        <a:ea typeface="Garamond" charset="0"/>
        <a:cs typeface="Garamond" charset="0"/>
      </a:defRPr>
    </a:lvl1pPr>
    <a:lvl2pPr marL="457200" algn="l" defTabSz="914400" rtl="0" eaLnBrk="1" latinLnBrk="0" hangingPunct="1">
      <a:defRPr sz="2000" b="1" kern="1200">
        <a:solidFill>
          <a:schemeClr val="tx1"/>
        </a:solidFill>
        <a:latin typeface="Garamond" charset="0"/>
        <a:ea typeface="Garamond" charset="0"/>
        <a:cs typeface="Garamond" charset="0"/>
      </a:defRPr>
    </a:lvl2pPr>
    <a:lvl3pPr marL="914400" algn="l" defTabSz="914400" rtl="0" eaLnBrk="1" latinLnBrk="0" hangingPunct="1">
      <a:defRPr sz="2000" b="1" kern="1200">
        <a:solidFill>
          <a:schemeClr val="tx1"/>
        </a:solidFill>
        <a:latin typeface="Garamond" charset="0"/>
        <a:ea typeface="Garamond" charset="0"/>
        <a:cs typeface="Garamond" charset="0"/>
      </a:defRPr>
    </a:lvl3pPr>
    <a:lvl4pPr marL="1371600" algn="l" defTabSz="914400" rtl="0" eaLnBrk="1" latinLnBrk="0" hangingPunct="1">
      <a:defRPr sz="2000" b="1" kern="1200">
        <a:solidFill>
          <a:schemeClr val="tx1"/>
        </a:solidFill>
        <a:latin typeface="Garamond" charset="0"/>
        <a:ea typeface="Garamond" charset="0"/>
        <a:cs typeface="Garamond" charset="0"/>
      </a:defRPr>
    </a:lvl4pPr>
    <a:lvl5pPr marL="1828800" algn="l" defTabSz="914400" rtl="0" eaLnBrk="1" latinLnBrk="0" hangingPunct="1">
      <a:defRPr sz="2000" b="1" kern="1200">
        <a:solidFill>
          <a:schemeClr val="tx1"/>
        </a:solidFill>
        <a:latin typeface="Garamond" charset="0"/>
        <a:ea typeface="Garamond" charset="0"/>
        <a:cs typeface="Garamond"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84613" y="7567613"/>
            <a:ext cx="2393950" cy="1346200"/>
          </a:xfrm>
        </p:spPr>
      </p:sp>
      <p:sp>
        <p:nvSpPr>
          <p:cNvPr id="3" name="Plassholder for notater 2"/>
          <p:cNvSpPr>
            <a:spLocks noGrp="1"/>
          </p:cNvSpPr>
          <p:nvPr>
            <p:ph type="body" idx="1"/>
          </p:nvPr>
        </p:nvSpPr>
        <p:spPr/>
        <p:txBody>
          <a:bodyPr/>
          <a:lstStyle/>
          <a:p>
            <a:r>
              <a:rPr lang="nb-NO"/>
              <a:t>I denne delen skal vi snakke om:</a:t>
            </a:r>
          </a:p>
        </p:txBody>
      </p:sp>
      <p:sp>
        <p:nvSpPr>
          <p:cNvPr id="4" name="Plassholder for lysbildenummer 3"/>
          <p:cNvSpPr>
            <a:spLocks noGrp="1"/>
          </p:cNvSpPr>
          <p:nvPr>
            <p:ph type="sldNum" sz="quarter" idx="5"/>
          </p:nvPr>
        </p:nvSpPr>
        <p:spPr/>
        <p:txBody>
          <a:bodyPr/>
          <a:lstStyle/>
          <a:p>
            <a:fld id="{AFDD5555-5873-C344-BF70-7CBB8FF49E8A}" type="slidenum">
              <a:rPr lang="nb-NO" smtClean="0"/>
              <a:t>2</a:t>
            </a:fld>
            <a:endParaRPr lang="nb-NO"/>
          </a:p>
        </p:txBody>
      </p:sp>
    </p:spTree>
    <p:extLst>
      <p:ext uri="{BB962C8B-B14F-4D97-AF65-F5344CB8AC3E}">
        <p14:creationId xmlns:p14="http://schemas.microsoft.com/office/powerpoint/2010/main" val="520396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A9BB3-F4C4-EBCD-03D1-A74E351BA76E}"/>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9D4D3713-C929-1C1D-9E2E-8577FCF0EAE2}"/>
              </a:ext>
            </a:extLst>
          </p:cNvPr>
          <p:cNvSpPr>
            <a:spLocks noGrp="1" noRot="1" noChangeAspect="1"/>
          </p:cNvSpPr>
          <p:nvPr>
            <p:ph type="sldImg"/>
          </p:nvPr>
        </p:nvSpPr>
        <p:spPr>
          <a:xfrm>
            <a:off x="3884613" y="7567613"/>
            <a:ext cx="2393950" cy="1346200"/>
          </a:xfrm>
        </p:spPr>
      </p:sp>
      <p:sp>
        <p:nvSpPr>
          <p:cNvPr id="3" name="Plassholder for notater 2">
            <a:extLst>
              <a:ext uri="{FF2B5EF4-FFF2-40B4-BE49-F238E27FC236}">
                <a16:creationId xmlns:a16="http://schemas.microsoft.com/office/drawing/2014/main" id="{143185D7-A2B2-90A8-1BDA-96CA40122295}"/>
              </a:ext>
            </a:extLst>
          </p:cNvPr>
          <p:cNvSpPr>
            <a:spLocks noGrp="1"/>
          </p:cNvSpPr>
          <p:nvPr>
            <p:ph type="body" idx="1"/>
          </p:nvPr>
        </p:nvSpPr>
        <p:spPr/>
        <p:txBody>
          <a:bodyPr/>
          <a:lstStyle/>
          <a:p>
            <a:r>
              <a:rPr lang="nb-NO">
                <a:effectLst/>
              </a:rPr>
              <a:t>Når vi lar ham forme oss, kan disse verdiene få plass i våre liv – selv om vi ikke alltid lever dem perfekt. Vår innvielse til Gud skal prege alt vi gjør.</a:t>
            </a:r>
          </a:p>
          <a:p>
            <a:r>
              <a:rPr lang="nb-NO">
                <a:effectLst/>
              </a:rPr>
              <a:t>Å leve etter Guds rikes verdier betyr at vi handler med ny motivasjon og troskap der vi er. Vi vurderer kulturen rundt oss i lys av Guds rike:</a:t>
            </a:r>
          </a:p>
          <a:p>
            <a:r>
              <a:rPr lang="nb-NO">
                <a:effectLst/>
              </a:rPr>
              <a:t>Det som fremmer håp, helbredelse, forvandling, rettferdighet og kjærlighet støtter vi, det som motarbeider disse verdiene utfordrer vi.</a:t>
            </a:r>
          </a:p>
          <a:p>
            <a:r>
              <a:rPr lang="nb-NO">
                <a:effectLst/>
              </a:rPr>
              <a:t>Dette livet kan koste, men Jesus kaller oss til full overgivelse. Fordi vi tilhører ham, kan vi være en forvandlende kraft i vår verden – både som enkeltpersoner og som fellesskap.</a:t>
            </a:r>
          </a:p>
          <a:p>
            <a:r>
              <a:rPr lang="nb-NO">
                <a:effectLst/>
              </a:rPr>
              <a:t>Som soldater er vi kalt til å </a:t>
            </a:r>
            <a:r>
              <a:rPr lang="nb-NO" b="1">
                <a:effectLst/>
              </a:rPr>
              <a:t>legemliggjøre Guds rikes verdier</a:t>
            </a:r>
            <a:r>
              <a:rPr lang="nb-NO">
                <a:effectLst/>
              </a:rPr>
              <a:t> i alt vi gjør, mens vi ber: «Ditt rike komme, din vilje skje».</a:t>
            </a:r>
          </a:p>
          <a:p>
            <a:pPr rtl="0" fontAlgn="base"/>
            <a:endParaRPr lang="nb-NO" sz="2000" b="0" i="0" kern="1200">
              <a:solidFill>
                <a:schemeClr val="tx1"/>
              </a:solidFill>
              <a:effectLst/>
              <a:latin typeface="Garamond" charset="0"/>
              <a:ea typeface="Garamond" charset="0"/>
              <a:cs typeface="Garamond" charset="0"/>
            </a:endParaRPr>
          </a:p>
          <a:p>
            <a:endParaRPr lang="nb-NO"/>
          </a:p>
        </p:txBody>
      </p:sp>
      <p:sp>
        <p:nvSpPr>
          <p:cNvPr id="4" name="Plassholder for lysbildenummer 3">
            <a:extLst>
              <a:ext uri="{FF2B5EF4-FFF2-40B4-BE49-F238E27FC236}">
                <a16:creationId xmlns:a16="http://schemas.microsoft.com/office/drawing/2014/main" id="{0242FC76-59F3-6DB7-4E50-1A4A6A0FF795}"/>
              </a:ext>
            </a:extLst>
          </p:cNvPr>
          <p:cNvSpPr>
            <a:spLocks noGrp="1"/>
          </p:cNvSpPr>
          <p:nvPr>
            <p:ph type="sldNum" sz="quarter" idx="5"/>
          </p:nvPr>
        </p:nvSpPr>
        <p:spPr/>
        <p:txBody>
          <a:bodyPr/>
          <a:lstStyle/>
          <a:p>
            <a:fld id="{AFDD5555-5873-C344-BF70-7CBB8FF49E8A}" type="slidenum">
              <a:rPr lang="nb-NO" smtClean="0"/>
              <a:t>12</a:t>
            </a:fld>
            <a:endParaRPr lang="nb-NO"/>
          </a:p>
        </p:txBody>
      </p:sp>
    </p:spTree>
    <p:extLst>
      <p:ext uri="{BB962C8B-B14F-4D97-AF65-F5344CB8AC3E}">
        <p14:creationId xmlns:p14="http://schemas.microsoft.com/office/powerpoint/2010/main" val="2923545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78A5A-C75A-530C-835E-AD66F89CA838}"/>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1BE9528-DEE5-5A03-CAEE-C0078E528AA7}"/>
              </a:ext>
            </a:extLst>
          </p:cNvPr>
          <p:cNvSpPr>
            <a:spLocks noGrp="1" noRot="1" noChangeAspect="1"/>
          </p:cNvSpPr>
          <p:nvPr>
            <p:ph type="sldImg"/>
          </p:nvPr>
        </p:nvSpPr>
        <p:spPr>
          <a:xfrm>
            <a:off x="3884613" y="7567613"/>
            <a:ext cx="2393950" cy="1346200"/>
          </a:xfrm>
        </p:spPr>
      </p:sp>
      <p:sp>
        <p:nvSpPr>
          <p:cNvPr id="3" name="Plassholder for notater 2">
            <a:extLst>
              <a:ext uri="{FF2B5EF4-FFF2-40B4-BE49-F238E27FC236}">
                <a16:creationId xmlns:a16="http://schemas.microsoft.com/office/drawing/2014/main" id="{B2F063FF-13EF-0635-F17B-E8B9E29183E5}"/>
              </a:ext>
            </a:extLst>
          </p:cNvPr>
          <p:cNvSpPr>
            <a:spLocks noGrp="1"/>
          </p:cNvSpPr>
          <p:nvPr>
            <p:ph type="body" idx="1"/>
          </p:nvPr>
        </p:nvSpPr>
        <p:spPr/>
        <p:txBody>
          <a:bodyPr/>
          <a:lstStyle/>
          <a:p>
            <a:r>
              <a:rPr lang="nb-NO" b="1">
                <a:effectLst/>
              </a:rPr>
              <a:t>Å bli soldat i Frelsesarmeen er et valg om å leve under Guds ledelse og åpne seg for Den hellige ånds arbeid i livet.</a:t>
            </a:r>
            <a:r>
              <a:rPr lang="nb-NO">
                <a:effectLst/>
              </a:rPr>
              <a:t> Det betyr også å identifisere seg med Frelsesarmeen og leve i tråd med dens verdier og praksis.</a:t>
            </a:r>
          </a:p>
          <a:p>
            <a:r>
              <a:rPr lang="nb-NO">
                <a:effectLst/>
              </a:rPr>
              <a:t>Soldatpakten viser at engasjementet vårt er levende og i utvikling. Forholdet vårt til Gud påvirker både hvem vi er og hvordan vi lever. Å bli soldat gjør oss ikke automatisk til modne kristne, men det viser at vi ønsker å vokse (Ef 4:13).</a:t>
            </a:r>
          </a:p>
          <a:p>
            <a:r>
              <a:rPr lang="nb-NO" b="1">
                <a:effectLst/>
              </a:rPr>
              <a:t>Soldatskap er en reise.</a:t>
            </a:r>
            <a:r>
              <a:rPr lang="nb-NO">
                <a:effectLst/>
              </a:rPr>
              <a:t> Det krever at vi er åpne for Den hellige ånd og villige til å vokse som disipler. På denne reisen oppdager vi at Gud utruster oss til å leve på en måte som passer til kallet vårt (Ef 4:1).</a:t>
            </a:r>
          </a:p>
          <a:p>
            <a:r>
              <a:rPr lang="nb-NO">
                <a:effectLst/>
              </a:rPr>
              <a:t>Håndbok i troslære beskriver dette som et nært fellesskap med Gud, preget av åpenhet og lydighet (</a:t>
            </a:r>
            <a:r>
              <a:rPr lang="nb-NO" err="1">
                <a:effectLst/>
              </a:rPr>
              <a:t>Joh</a:t>
            </a:r>
            <a:r>
              <a:rPr lang="nb-NO">
                <a:effectLst/>
              </a:rPr>
              <a:t> 15:1–7). Når vi lever slik, blir vi gradvis mer lik Kristus (Rom 8:29; Ef 4:13–15; 2 </a:t>
            </a:r>
            <a:r>
              <a:rPr lang="nb-NO" err="1">
                <a:effectLst/>
              </a:rPr>
              <a:t>Pet</a:t>
            </a:r>
            <a:r>
              <a:rPr lang="nb-NO">
                <a:effectLst/>
              </a:rPr>
              <a:t> 3:18; 1 </a:t>
            </a:r>
            <a:r>
              <a:rPr lang="nb-NO" err="1">
                <a:effectLst/>
              </a:rPr>
              <a:t>Joh</a:t>
            </a:r>
            <a:r>
              <a:rPr lang="nb-NO">
                <a:effectLst/>
              </a:rPr>
              <a:t> 3:1–3), og hans hellighet blir synlig i livet vårt.</a:t>
            </a:r>
          </a:p>
          <a:p>
            <a:endParaRPr lang="nb-NO"/>
          </a:p>
        </p:txBody>
      </p:sp>
      <p:sp>
        <p:nvSpPr>
          <p:cNvPr id="4" name="Plassholder for lysbildenummer 3">
            <a:extLst>
              <a:ext uri="{FF2B5EF4-FFF2-40B4-BE49-F238E27FC236}">
                <a16:creationId xmlns:a16="http://schemas.microsoft.com/office/drawing/2014/main" id="{0BA0BDA6-CCCA-1038-86CB-37279F8CB855}"/>
              </a:ext>
            </a:extLst>
          </p:cNvPr>
          <p:cNvSpPr>
            <a:spLocks noGrp="1"/>
          </p:cNvSpPr>
          <p:nvPr>
            <p:ph type="sldNum" sz="quarter" idx="5"/>
          </p:nvPr>
        </p:nvSpPr>
        <p:spPr/>
        <p:txBody>
          <a:bodyPr/>
          <a:lstStyle/>
          <a:p>
            <a:fld id="{AFDD5555-5873-C344-BF70-7CBB8FF49E8A}" type="slidenum">
              <a:rPr lang="nb-NO" smtClean="0"/>
              <a:t>3</a:t>
            </a:fld>
            <a:endParaRPr lang="nb-NO"/>
          </a:p>
        </p:txBody>
      </p:sp>
    </p:spTree>
    <p:extLst>
      <p:ext uri="{BB962C8B-B14F-4D97-AF65-F5344CB8AC3E}">
        <p14:creationId xmlns:p14="http://schemas.microsoft.com/office/powerpoint/2010/main" val="3965904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84613" y="7567613"/>
            <a:ext cx="2393950" cy="1346200"/>
          </a:xfrm>
        </p:spPr>
      </p:sp>
      <p:sp>
        <p:nvSpPr>
          <p:cNvPr id="3" name="Plassholder for notater 2"/>
          <p:cNvSpPr>
            <a:spLocks noGrp="1"/>
          </p:cNvSpPr>
          <p:nvPr>
            <p:ph type="body" idx="1"/>
          </p:nvPr>
        </p:nvSpPr>
        <p:spPr/>
        <p:txBody>
          <a:bodyPr/>
          <a:lstStyle/>
          <a:p>
            <a:r>
              <a:rPr lang="nb-NO" sz="2000" b="0" i="0" kern="1200">
                <a:solidFill>
                  <a:schemeClr val="tx1"/>
                </a:solidFill>
                <a:effectLst/>
                <a:latin typeface="Garamond" charset="0"/>
                <a:ea typeface="Garamond" charset="0"/>
                <a:cs typeface="Garamond" charset="0"/>
              </a:rPr>
              <a:t>​</a:t>
            </a:r>
            <a:r>
              <a:rPr lang="nb-NO">
                <a:effectLst/>
              </a:rPr>
              <a:t>Læresetning 7 sier at </a:t>
            </a:r>
            <a:r>
              <a:rPr lang="nb-NO" i="1">
                <a:effectLst/>
              </a:rPr>
              <a:t>anger, tro på Jesus og gjenfødelse ved Den hellige ånd</a:t>
            </a:r>
            <a:r>
              <a:rPr lang="nb-NO">
                <a:effectLst/>
              </a:rPr>
              <a:t> er nødvendig for å bli frelst.</a:t>
            </a:r>
          </a:p>
          <a:p>
            <a:r>
              <a:rPr lang="nb-NO">
                <a:effectLst/>
              </a:rPr>
              <a:t>Men Åndens arbeid stopper ikke der. Troen vår vokser når vi fortsetter å lytte til og følge Den hellige ånd. Det krever at vi innser at vi trenger å vokse, og at vi er villige til å la Ånden forandre oss.</a:t>
            </a:r>
          </a:p>
          <a:p>
            <a:r>
              <a:rPr lang="nb-NO">
                <a:effectLst/>
              </a:rPr>
              <a:t>Reisen ser forskjellig ut for hver av oss, men den kan inneholde åndelige øvelser, påvirkning fra mennesker rundt oss, refleksjon over eget liv og visdommen vi finner i fellesskapet med andre troende</a:t>
            </a:r>
          </a:p>
          <a:p>
            <a:r>
              <a:rPr lang="nb-NO">
                <a:effectLst/>
              </a:rPr>
              <a:t>Disse tingene kan hjelpe oss, men de fører ikke til vekst alene. </a:t>
            </a:r>
            <a:r>
              <a:rPr lang="nb-NO" b="1">
                <a:effectLst/>
              </a:rPr>
              <a:t>Vekst skjer bare når vi er åpne og lydhøre for Den hellige ånd.</a:t>
            </a:r>
            <a:endParaRPr lang="nb-NO">
              <a:effectLst/>
            </a:endParaRPr>
          </a:p>
          <a:p>
            <a:pPr rtl="0" fontAlgn="base"/>
            <a:endParaRPr lang="nb-NO" sz="2000" b="0" i="0" kern="1200">
              <a:solidFill>
                <a:schemeClr val="tx1"/>
              </a:solidFill>
              <a:effectLst/>
              <a:latin typeface="Garamond" charset="0"/>
              <a:ea typeface="Garamond" charset="0"/>
              <a:cs typeface="Garamond" charset="0"/>
            </a:endParaRPr>
          </a:p>
          <a:p>
            <a:endParaRPr lang="nb-NO"/>
          </a:p>
        </p:txBody>
      </p:sp>
      <p:sp>
        <p:nvSpPr>
          <p:cNvPr id="4" name="Plassholder for lysbildenummer 3"/>
          <p:cNvSpPr>
            <a:spLocks noGrp="1"/>
          </p:cNvSpPr>
          <p:nvPr>
            <p:ph type="sldNum" sz="quarter" idx="5"/>
          </p:nvPr>
        </p:nvSpPr>
        <p:spPr/>
        <p:txBody>
          <a:bodyPr/>
          <a:lstStyle/>
          <a:p>
            <a:fld id="{AFDD5555-5873-C344-BF70-7CBB8FF49E8A}" type="slidenum">
              <a:rPr lang="nb-NO" smtClean="0"/>
              <a:t>4</a:t>
            </a:fld>
            <a:endParaRPr lang="nb-NO"/>
          </a:p>
        </p:txBody>
      </p:sp>
    </p:spTree>
    <p:extLst>
      <p:ext uri="{BB962C8B-B14F-4D97-AF65-F5344CB8AC3E}">
        <p14:creationId xmlns:p14="http://schemas.microsoft.com/office/powerpoint/2010/main" val="781117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84613" y="7567613"/>
            <a:ext cx="2393950" cy="1346200"/>
          </a:xfrm>
        </p:spPr>
      </p:sp>
      <p:sp>
        <p:nvSpPr>
          <p:cNvPr id="3" name="Plassholder for notater 2"/>
          <p:cNvSpPr>
            <a:spLocks noGrp="1"/>
          </p:cNvSpPr>
          <p:nvPr>
            <p:ph type="body" idx="1"/>
          </p:nvPr>
        </p:nvSpPr>
        <p:spPr/>
        <p:txBody>
          <a:bodyPr/>
          <a:lstStyle/>
          <a:p>
            <a:pPr rtl="0" fontAlgn="base"/>
            <a:r>
              <a:rPr lang="nb-NO" sz="2000" b="0" i="0" kern="1200">
                <a:solidFill>
                  <a:schemeClr val="tx1"/>
                </a:solidFill>
                <a:effectLst/>
                <a:latin typeface="Garamond" charset="0"/>
                <a:ea typeface="Garamond" charset="0"/>
                <a:cs typeface="Garamond" charset="0"/>
              </a:rPr>
              <a:t>​</a:t>
            </a:r>
          </a:p>
          <a:p>
            <a:r>
              <a:rPr lang="nb-NO" b="1">
                <a:effectLst/>
              </a:rPr>
              <a:t>Lydighet er en grunnleggende del av vårt forhold til Gud.</a:t>
            </a:r>
            <a:r>
              <a:rPr lang="nb-NO">
                <a:effectLst/>
              </a:rPr>
              <a:t> Bibelen viser igjen og igjen hvordan Gud ønsker at mennesker skal følge ham, men også hvordan folket stadig velger sin egen vei. Hver gang de feilet, fant Gud en måte å gjenopprette forholdet på. Dette mønsteret – lydighet, fall og gjenopprettelse – går gjennom hele Israels historie, i loven, historiene, profetene og salmene.</a:t>
            </a:r>
          </a:p>
          <a:p>
            <a:r>
              <a:rPr lang="nb-NO">
                <a:effectLst/>
              </a:rPr>
              <a:t>På et bestemt tidspunkt grep Gud inn på en ny måte gjennom Jesus. Etter dette ble ikke lydighet først og fremst knyttet til loven, men til vårt forhold til Gud, gjort mulig gjennom Jesu død og oppstandelse (Rom 5:8). </a:t>
            </a:r>
            <a:r>
              <a:rPr lang="nb-NO" b="1">
                <a:effectLst/>
              </a:rPr>
              <a:t>Lydighet blir da et frivillig svar på Guds kjærlighet.</a:t>
            </a:r>
            <a:r>
              <a:rPr lang="nb-NO">
                <a:effectLst/>
              </a:rPr>
              <a:t> Paulus beskriver dette som et «levende offer» (Rom 12:1–2).</a:t>
            </a:r>
          </a:p>
          <a:p>
            <a:r>
              <a:rPr lang="nb-NO">
                <a:effectLst/>
              </a:rPr>
              <a:t>Likevel kan lydighet være vanskelig. Det naturlige mennesket kan oppfatte Guds kall som et krav om kontroll, men når vi ser det gjennom relasjonen vår til Gud, forstår vi at lydighet er et uttrykk for hans kjærlighet og omsorg. Da velger vi å adlyde fordi vi vet at Gud vil vårt beste.</a:t>
            </a:r>
          </a:p>
          <a:p>
            <a:r>
              <a:rPr lang="nb-NO">
                <a:effectLst/>
              </a:rPr>
              <a:t>Det er heller ikke alltid lett å følge Den hellige ånds ledelse.</a:t>
            </a:r>
          </a:p>
          <a:p>
            <a:r>
              <a:rPr lang="nb-NO">
                <a:effectLst/>
              </a:rPr>
              <a:t>Noen ganger er det vanskelig å vite om det faktisk er Ånden som taler.</a:t>
            </a:r>
          </a:p>
          <a:p>
            <a:r>
              <a:rPr lang="nb-NO">
                <a:effectLst/>
              </a:rPr>
              <a:t>Ånden kan tale gjennom mange kanaler: tilbedelse, bønn, Bibelen, samtaler, musikk, kunst, stillhet eller egne refleksjoner.</a:t>
            </a:r>
          </a:p>
          <a:p>
            <a:r>
              <a:rPr lang="nb-NO">
                <a:effectLst/>
              </a:rPr>
              <a:t>Det kan også være utfordrende å forstå budskapet, eller å skille mellom Åndens stemme og våre egne ønsker og planer.</a:t>
            </a:r>
          </a:p>
          <a:p>
            <a:r>
              <a:rPr lang="nb-NO">
                <a:effectLst/>
              </a:rPr>
              <a:t>Alle kristne kan misforstå, overse eller tolke feil. Derfor trenger vi både ydmykhet, fellesskap og en villighet til å lytte.</a:t>
            </a:r>
          </a:p>
          <a:p>
            <a:endParaRPr lang="nb-NO"/>
          </a:p>
        </p:txBody>
      </p:sp>
      <p:sp>
        <p:nvSpPr>
          <p:cNvPr id="4" name="Plassholder for lysbildenummer 3"/>
          <p:cNvSpPr>
            <a:spLocks noGrp="1"/>
          </p:cNvSpPr>
          <p:nvPr>
            <p:ph type="sldNum" sz="quarter" idx="5"/>
          </p:nvPr>
        </p:nvSpPr>
        <p:spPr/>
        <p:txBody>
          <a:bodyPr/>
          <a:lstStyle/>
          <a:p>
            <a:fld id="{AFDD5555-5873-C344-BF70-7CBB8FF49E8A}" type="slidenum">
              <a:rPr lang="nb-NO" smtClean="0"/>
              <a:t>5</a:t>
            </a:fld>
            <a:endParaRPr lang="nb-NO"/>
          </a:p>
        </p:txBody>
      </p:sp>
    </p:spTree>
    <p:extLst>
      <p:ext uri="{BB962C8B-B14F-4D97-AF65-F5344CB8AC3E}">
        <p14:creationId xmlns:p14="http://schemas.microsoft.com/office/powerpoint/2010/main" val="879886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84613" y="7567613"/>
            <a:ext cx="2393950" cy="1346200"/>
          </a:xfrm>
        </p:spPr>
      </p:sp>
      <p:sp>
        <p:nvSpPr>
          <p:cNvPr id="3" name="Plassholder for notater 2"/>
          <p:cNvSpPr>
            <a:spLocks noGrp="1"/>
          </p:cNvSpPr>
          <p:nvPr>
            <p:ph type="body" idx="1"/>
          </p:nvPr>
        </p:nvSpPr>
        <p:spPr/>
        <p:txBody>
          <a:bodyPr/>
          <a:lstStyle/>
          <a:p>
            <a:r>
              <a:rPr lang="nb-NO">
                <a:effectLst/>
              </a:rPr>
              <a:t>Selv om vi kan teste om vi følger Den hellige ånd, finnes det ingen garanti for at vi alltid tolker riktig. </a:t>
            </a:r>
            <a:r>
              <a:rPr lang="nb-NO" b="1">
                <a:effectLst/>
              </a:rPr>
              <a:t>Lydighet handler til slutt om tillit og tro.</a:t>
            </a:r>
            <a:endParaRPr lang="nb-NO">
              <a:effectLst/>
            </a:endParaRPr>
          </a:p>
          <a:p>
            <a:r>
              <a:rPr lang="nb-NO">
                <a:effectLst/>
              </a:rPr>
              <a:t>Å følge Ånden kan være ubehagelig og utfordre både oss selv og fellesskapet. Derfor trenger vi å sjekke at det vi opplever stemmer med Bibelen, kirkens tradisjon og visdommen fra modne kristne.</a:t>
            </a:r>
          </a:p>
          <a:p>
            <a:r>
              <a:rPr lang="nb-NO">
                <a:effectLst/>
              </a:rPr>
              <a:t>Det er risikabelt både å følge egne idéer ukritisk og å ignorere Åndens stemme. </a:t>
            </a:r>
            <a:r>
              <a:rPr lang="nb-NO" b="1">
                <a:effectLst/>
              </a:rPr>
              <a:t>Kirkens og Frelsesarmeens framtid avhenger av mennesker som lytter til – og følger – Guds Ånd.</a:t>
            </a:r>
            <a:endParaRPr lang="nb-NO">
              <a:effectLst/>
            </a:endParaRPr>
          </a:p>
          <a:p>
            <a:endParaRPr lang="nb-NO"/>
          </a:p>
        </p:txBody>
      </p:sp>
      <p:sp>
        <p:nvSpPr>
          <p:cNvPr id="4" name="Plassholder for lysbildenummer 3"/>
          <p:cNvSpPr>
            <a:spLocks noGrp="1"/>
          </p:cNvSpPr>
          <p:nvPr>
            <p:ph type="sldNum" sz="quarter" idx="5"/>
          </p:nvPr>
        </p:nvSpPr>
        <p:spPr/>
        <p:txBody>
          <a:bodyPr/>
          <a:lstStyle/>
          <a:p>
            <a:fld id="{AFDD5555-5873-C344-BF70-7CBB8FF49E8A}" type="slidenum">
              <a:rPr lang="nb-NO" smtClean="0"/>
              <a:t>6</a:t>
            </a:fld>
            <a:endParaRPr lang="nb-NO"/>
          </a:p>
        </p:txBody>
      </p:sp>
    </p:spTree>
    <p:extLst>
      <p:ext uri="{BB962C8B-B14F-4D97-AF65-F5344CB8AC3E}">
        <p14:creationId xmlns:p14="http://schemas.microsoft.com/office/powerpoint/2010/main" val="1869805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C8F3C-2C2A-0BDF-2892-5C5C92CA66A4}"/>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7989D82-9BD1-E530-E867-46CF2777460B}"/>
              </a:ext>
            </a:extLst>
          </p:cNvPr>
          <p:cNvSpPr>
            <a:spLocks noGrp="1" noRot="1" noChangeAspect="1"/>
          </p:cNvSpPr>
          <p:nvPr>
            <p:ph type="sldImg"/>
          </p:nvPr>
        </p:nvSpPr>
        <p:spPr>
          <a:xfrm>
            <a:off x="3884613" y="7567613"/>
            <a:ext cx="2393950" cy="1346200"/>
          </a:xfrm>
        </p:spPr>
      </p:sp>
      <p:sp>
        <p:nvSpPr>
          <p:cNvPr id="3" name="Plassholder for notater 2">
            <a:extLst>
              <a:ext uri="{FF2B5EF4-FFF2-40B4-BE49-F238E27FC236}">
                <a16:creationId xmlns:a16="http://schemas.microsoft.com/office/drawing/2014/main" id="{1E3D6218-FB1F-1D45-5DD7-78D9E90C9109}"/>
              </a:ext>
            </a:extLst>
          </p:cNvPr>
          <p:cNvSpPr>
            <a:spLocks noGrp="1"/>
          </p:cNvSpPr>
          <p:nvPr>
            <p:ph type="body" idx="1"/>
          </p:nvPr>
        </p:nvSpPr>
        <p:spPr/>
        <p:txBody>
          <a:bodyPr/>
          <a:lstStyle/>
          <a:p>
            <a:r>
              <a:rPr lang="nb-NO" b="1">
                <a:effectLst/>
              </a:rPr>
              <a:t>En soldat bør la Den hellige ånd prege hele livet.</a:t>
            </a:r>
            <a:r>
              <a:rPr lang="nb-NO">
                <a:effectLst/>
              </a:rPr>
              <a:t> Tilbedelse, bønn, tjeneste og Bibelen er grunnlaget for åndelig vekst og hjelper oss å holde troen levende.</a:t>
            </a:r>
          </a:p>
          <a:p>
            <a:r>
              <a:rPr lang="nb-NO" b="1">
                <a:effectLst/>
              </a:rPr>
              <a:t>Tilbedelse</a:t>
            </a:r>
            <a:r>
              <a:rPr lang="nb-NO">
                <a:effectLst/>
              </a:rPr>
              <a:t> gir Gud ære og kan skje hvor som helst.</a:t>
            </a:r>
          </a:p>
          <a:p>
            <a:r>
              <a:rPr lang="nb-NO" b="1">
                <a:effectLst/>
              </a:rPr>
              <a:t>Bønn</a:t>
            </a:r>
            <a:r>
              <a:rPr lang="nb-NO">
                <a:effectLst/>
              </a:rPr>
              <a:t> er samtale med Gud og åpner for ny innsikt og forandring.</a:t>
            </a:r>
          </a:p>
          <a:p>
            <a:r>
              <a:rPr lang="nb-NO" b="1">
                <a:effectLst/>
              </a:rPr>
              <a:t>Tjeneste</a:t>
            </a:r>
            <a:r>
              <a:rPr lang="nb-NO">
                <a:effectLst/>
              </a:rPr>
              <a:t> springer ut av kjærligheten til Gud og betyr å møte menneskers behov og stå opp mot urett.</a:t>
            </a:r>
          </a:p>
          <a:p>
            <a:r>
              <a:rPr lang="nb-NO" b="1">
                <a:effectLst/>
              </a:rPr>
              <a:t>Bibelen</a:t>
            </a:r>
            <a:r>
              <a:rPr lang="nb-NO">
                <a:effectLst/>
              </a:rPr>
              <a:t> er Guds levende ord som veileder oss og utruster oss.</a:t>
            </a:r>
          </a:p>
          <a:p>
            <a:r>
              <a:rPr lang="nb-NO">
                <a:effectLst/>
              </a:rPr>
              <a:t>Andre åndelige øvelser – som stillhet, faste, enkel livsstil og fellesskap med andre kristne – hjelper oss å vokse som disipler.</a:t>
            </a:r>
          </a:p>
          <a:p>
            <a:r>
              <a:rPr lang="nb-NO" b="1">
                <a:effectLst/>
              </a:rPr>
              <a:t>Hver soldat må finne de rytmene som gir åndelig næring.</a:t>
            </a:r>
            <a:r>
              <a:rPr lang="nb-NO">
                <a:effectLst/>
              </a:rPr>
              <a:t> Uten slike vaner kan troen svekkes, men med dem kan forholdet til Gud vokse hele livet.</a:t>
            </a:r>
          </a:p>
          <a:p>
            <a:endParaRPr lang="nb-NO"/>
          </a:p>
        </p:txBody>
      </p:sp>
      <p:sp>
        <p:nvSpPr>
          <p:cNvPr id="4" name="Plassholder for lysbildenummer 3">
            <a:extLst>
              <a:ext uri="{FF2B5EF4-FFF2-40B4-BE49-F238E27FC236}">
                <a16:creationId xmlns:a16="http://schemas.microsoft.com/office/drawing/2014/main" id="{DF358EB9-FAEB-6371-8A97-9054EF21AD8D}"/>
              </a:ext>
            </a:extLst>
          </p:cNvPr>
          <p:cNvSpPr>
            <a:spLocks noGrp="1"/>
          </p:cNvSpPr>
          <p:nvPr>
            <p:ph type="sldNum" sz="quarter" idx="5"/>
          </p:nvPr>
        </p:nvSpPr>
        <p:spPr/>
        <p:txBody>
          <a:bodyPr/>
          <a:lstStyle/>
          <a:p>
            <a:fld id="{AFDD5555-5873-C344-BF70-7CBB8FF49E8A}" type="slidenum">
              <a:rPr lang="nb-NO" smtClean="0"/>
              <a:t>7</a:t>
            </a:fld>
            <a:endParaRPr lang="nb-NO"/>
          </a:p>
        </p:txBody>
      </p:sp>
    </p:spTree>
    <p:extLst>
      <p:ext uri="{BB962C8B-B14F-4D97-AF65-F5344CB8AC3E}">
        <p14:creationId xmlns:p14="http://schemas.microsoft.com/office/powerpoint/2010/main" val="758865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280E3-1A5A-C7AD-8A60-CF017C30671E}"/>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D46A4DF7-404D-E40F-AF86-4A1562D09F98}"/>
              </a:ext>
            </a:extLst>
          </p:cNvPr>
          <p:cNvSpPr>
            <a:spLocks noGrp="1" noRot="1" noChangeAspect="1"/>
          </p:cNvSpPr>
          <p:nvPr>
            <p:ph type="sldImg"/>
          </p:nvPr>
        </p:nvSpPr>
        <p:spPr>
          <a:xfrm>
            <a:off x="3884613" y="7567613"/>
            <a:ext cx="2393950" cy="1346200"/>
          </a:xfrm>
        </p:spPr>
      </p:sp>
      <p:sp>
        <p:nvSpPr>
          <p:cNvPr id="3" name="Plassholder for notater 2">
            <a:extLst>
              <a:ext uri="{FF2B5EF4-FFF2-40B4-BE49-F238E27FC236}">
                <a16:creationId xmlns:a16="http://schemas.microsoft.com/office/drawing/2014/main" id="{7B99C17B-4473-AA29-438D-732F7EF47BA9}"/>
              </a:ext>
            </a:extLst>
          </p:cNvPr>
          <p:cNvSpPr>
            <a:spLocks noGrp="1"/>
          </p:cNvSpPr>
          <p:nvPr>
            <p:ph type="body" idx="1"/>
          </p:nvPr>
        </p:nvSpPr>
        <p:spPr/>
        <p:txBody>
          <a:bodyPr/>
          <a:lstStyle/>
          <a:p>
            <a:pPr rtl="0" fontAlgn="base"/>
            <a:endParaRPr lang="nb-NO" sz="2000" b="0" i="0" kern="1200">
              <a:solidFill>
                <a:schemeClr val="tx1"/>
              </a:solidFill>
              <a:effectLst/>
              <a:latin typeface="Garamond" charset="0"/>
              <a:ea typeface="Garamond" charset="0"/>
              <a:cs typeface="Garamond" charset="0"/>
            </a:endParaRPr>
          </a:p>
          <a:p>
            <a:r>
              <a:rPr lang="nb-NO" b="1">
                <a:effectLst/>
              </a:rPr>
              <a:t>Soldatskap er ikke bare privat – det leves åpent i verden som et vitnesbyrd om livet vi har i Kristus.</a:t>
            </a:r>
            <a:r>
              <a:rPr lang="nb-NO">
                <a:effectLst/>
              </a:rPr>
              <a:t> Å følge Den hellige ånd betyr å leve tydelig og la Guds rikes verdier forme livet vårt.</a:t>
            </a:r>
          </a:p>
          <a:p>
            <a:r>
              <a:rPr lang="nb-NO">
                <a:effectLst/>
              </a:rPr>
              <a:t>Det kan oppstå spenning mellom kulturens verdier og Guds rikes verdier. Vi skal ikke avvise alt i kulturen, for det finnes mye godt, men vi må være våkne, be over det vi møter, støtte det som er godt og utfordre det som bryter med Guds vilje. Når vi gjør Guds verdier til våre egne, samarbeider vi med ham om å bringe hans rike nær.</a:t>
            </a:r>
          </a:p>
          <a:p>
            <a:r>
              <a:rPr lang="nb-NO" b="1">
                <a:effectLst/>
              </a:rPr>
              <a:t>Guds folk har alltid hatt ansvar for å utfordre urett og fremme liv og håp.</a:t>
            </a:r>
            <a:r>
              <a:rPr lang="nb-NO">
                <a:effectLst/>
              </a:rPr>
              <a:t> Dette gjelder både Frelsesarmeen som fellesskap og hver enkelt soldat i sin hverdag.</a:t>
            </a:r>
          </a:p>
          <a:p>
            <a:r>
              <a:rPr lang="nb-NO">
                <a:effectLst/>
              </a:rPr>
              <a:t>Derfor må vi også vite hva vi mener med </a:t>
            </a:r>
            <a:r>
              <a:rPr lang="nb-NO" i="1">
                <a:effectLst/>
              </a:rPr>
              <a:t>Guds rikes verdier</a:t>
            </a:r>
            <a:r>
              <a:rPr lang="nb-NO">
                <a:effectLst/>
              </a:rPr>
              <a:t> – de finner vi i Bibelen og ser tydelig i Jesu liv og tjeneste.</a:t>
            </a:r>
          </a:p>
          <a:p>
            <a:endParaRPr lang="nb-NO">
              <a:effectLst/>
            </a:endParaRPr>
          </a:p>
          <a:p>
            <a:endParaRPr lang="nb-NO">
              <a:effectLst/>
            </a:endParaRPr>
          </a:p>
          <a:p>
            <a:endParaRPr lang="nb-NO">
              <a:effectLst/>
            </a:endParaRPr>
          </a:p>
          <a:p>
            <a:endParaRPr lang="nb-NO"/>
          </a:p>
        </p:txBody>
      </p:sp>
      <p:sp>
        <p:nvSpPr>
          <p:cNvPr id="4" name="Plassholder for lysbildenummer 3">
            <a:extLst>
              <a:ext uri="{FF2B5EF4-FFF2-40B4-BE49-F238E27FC236}">
                <a16:creationId xmlns:a16="http://schemas.microsoft.com/office/drawing/2014/main" id="{D22AE3E0-E6C9-DA39-E787-6CD377C4D578}"/>
              </a:ext>
            </a:extLst>
          </p:cNvPr>
          <p:cNvSpPr>
            <a:spLocks noGrp="1"/>
          </p:cNvSpPr>
          <p:nvPr>
            <p:ph type="sldNum" sz="quarter" idx="5"/>
          </p:nvPr>
        </p:nvSpPr>
        <p:spPr/>
        <p:txBody>
          <a:bodyPr/>
          <a:lstStyle/>
          <a:p>
            <a:fld id="{AFDD5555-5873-C344-BF70-7CBB8FF49E8A}" type="slidenum">
              <a:rPr lang="nb-NO" smtClean="0"/>
              <a:t>9</a:t>
            </a:fld>
            <a:endParaRPr lang="nb-NO"/>
          </a:p>
        </p:txBody>
      </p:sp>
    </p:spTree>
    <p:extLst>
      <p:ext uri="{BB962C8B-B14F-4D97-AF65-F5344CB8AC3E}">
        <p14:creationId xmlns:p14="http://schemas.microsoft.com/office/powerpoint/2010/main" val="3356363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5D6E3-5CA7-A7DD-210C-033EAF82C00D}"/>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990C4BFF-280A-2ACA-9078-03301DD4EE50}"/>
              </a:ext>
            </a:extLst>
          </p:cNvPr>
          <p:cNvSpPr>
            <a:spLocks noGrp="1" noRot="1" noChangeAspect="1"/>
          </p:cNvSpPr>
          <p:nvPr>
            <p:ph type="sldImg"/>
          </p:nvPr>
        </p:nvSpPr>
        <p:spPr>
          <a:xfrm>
            <a:off x="3884613" y="7567613"/>
            <a:ext cx="2393950" cy="1346200"/>
          </a:xfrm>
        </p:spPr>
      </p:sp>
      <p:sp>
        <p:nvSpPr>
          <p:cNvPr id="3" name="Plassholder for notater 2">
            <a:extLst>
              <a:ext uri="{FF2B5EF4-FFF2-40B4-BE49-F238E27FC236}">
                <a16:creationId xmlns:a16="http://schemas.microsoft.com/office/drawing/2014/main" id="{6A0358CC-FFB2-BE53-2911-83E2308C36C5}"/>
              </a:ext>
            </a:extLst>
          </p:cNvPr>
          <p:cNvSpPr>
            <a:spLocks noGrp="1"/>
          </p:cNvSpPr>
          <p:nvPr>
            <p:ph type="body" idx="1"/>
          </p:nvPr>
        </p:nvSpPr>
        <p:spPr/>
        <p:txBody>
          <a:bodyPr/>
          <a:lstStyle/>
          <a:p>
            <a:r>
              <a:rPr lang="nb-NO" b="1">
                <a:effectLst/>
              </a:rPr>
              <a:t>Guds rike står sentralt i Jesu undervisning.</a:t>
            </a:r>
            <a:r>
              <a:rPr lang="nb-NO">
                <a:effectLst/>
              </a:rPr>
              <a:t> Det bygger på tanken om Gud som konge, og på verdier som rettferdighet, sannhet og miskunn.</a:t>
            </a:r>
          </a:p>
          <a:p>
            <a:r>
              <a:rPr lang="nb-NO">
                <a:effectLst/>
              </a:rPr>
              <a:t>Jesus sier at </a:t>
            </a:r>
            <a:r>
              <a:rPr lang="nb-NO" b="1">
                <a:effectLst/>
              </a:rPr>
              <a:t>Guds rike både er her nå og fortsatt på vei</a:t>
            </a:r>
            <a:r>
              <a:rPr lang="nb-NO">
                <a:effectLst/>
              </a:rPr>
              <a:t>. Vi ser bare begynnelsen, men en dag skal det fullendes.</a:t>
            </a:r>
          </a:p>
          <a:p>
            <a:r>
              <a:rPr lang="nb-NO">
                <a:effectLst/>
              </a:rPr>
              <a:t>I mellomtiden er vi kalt til å være </a:t>
            </a:r>
            <a:r>
              <a:rPr lang="nb-NO" b="1">
                <a:effectLst/>
              </a:rPr>
              <a:t>salt og lys</a:t>
            </a:r>
            <a:r>
              <a:rPr lang="nb-NO">
                <a:effectLst/>
              </a:rPr>
              <a:t> og vise fram Guds rikes kjennetegn: </a:t>
            </a:r>
            <a:r>
              <a:rPr lang="nb-NO" b="1">
                <a:effectLst/>
              </a:rPr>
              <a:t>rettferdighet, fred og glede</a:t>
            </a:r>
            <a:r>
              <a:rPr lang="nb-NO">
                <a:effectLst/>
              </a:rPr>
              <a:t>.</a:t>
            </a:r>
          </a:p>
          <a:p>
            <a:endParaRPr lang="nb-NO">
              <a:effectLst/>
            </a:endParaRPr>
          </a:p>
          <a:p>
            <a:r>
              <a:rPr lang="nb-NO" b="1">
                <a:effectLst/>
              </a:rPr>
              <a:t>Guds rikes verdier ble tydelige i Jesu liv og oppdrag.</a:t>
            </a:r>
            <a:r>
              <a:rPr lang="nb-NO">
                <a:effectLst/>
              </a:rPr>
              <a:t> Da Jesus leste fra Jesaja, forkynte han gode nyheter for fattige, frihet for fanger og håp for undertrykte (Luk 4:18–19). Han viste at med ham hadde Guds rike begynt.</a:t>
            </a:r>
          </a:p>
          <a:p>
            <a:r>
              <a:rPr lang="nb-NO">
                <a:effectLst/>
              </a:rPr>
              <a:t>Gjennom undervisning og mirakler inviterte Jesus mennesker inn i dette riket og ba dem la Guds rikes verdier vokse i dem og i verden. Når vi velger å følge Jesus, velger vi også å gjøre disse verdiene til våre egne.</a:t>
            </a:r>
          </a:p>
          <a:p>
            <a:pPr rtl="0" fontAlgn="base"/>
            <a:endParaRPr lang="nb-NO" sz="2000" b="0" i="0" kern="1200">
              <a:solidFill>
                <a:schemeClr val="tx1"/>
              </a:solidFill>
              <a:effectLst/>
              <a:latin typeface="Garamond" charset="0"/>
              <a:ea typeface="Garamond" charset="0"/>
              <a:cs typeface="Garamond" charset="0"/>
            </a:endParaRPr>
          </a:p>
          <a:p>
            <a:endParaRPr lang="nb-NO"/>
          </a:p>
        </p:txBody>
      </p:sp>
      <p:sp>
        <p:nvSpPr>
          <p:cNvPr id="4" name="Plassholder for lysbildenummer 3">
            <a:extLst>
              <a:ext uri="{FF2B5EF4-FFF2-40B4-BE49-F238E27FC236}">
                <a16:creationId xmlns:a16="http://schemas.microsoft.com/office/drawing/2014/main" id="{AA3098C7-83F1-C0ED-7B7A-411722D0F4DF}"/>
              </a:ext>
            </a:extLst>
          </p:cNvPr>
          <p:cNvSpPr>
            <a:spLocks noGrp="1"/>
          </p:cNvSpPr>
          <p:nvPr>
            <p:ph type="sldNum" sz="quarter" idx="5"/>
          </p:nvPr>
        </p:nvSpPr>
        <p:spPr/>
        <p:txBody>
          <a:bodyPr/>
          <a:lstStyle/>
          <a:p>
            <a:fld id="{AFDD5555-5873-C344-BF70-7CBB8FF49E8A}" type="slidenum">
              <a:rPr lang="nb-NO" smtClean="0"/>
              <a:t>10</a:t>
            </a:fld>
            <a:endParaRPr lang="nb-NO"/>
          </a:p>
        </p:txBody>
      </p:sp>
    </p:spTree>
    <p:extLst>
      <p:ext uri="{BB962C8B-B14F-4D97-AF65-F5344CB8AC3E}">
        <p14:creationId xmlns:p14="http://schemas.microsoft.com/office/powerpoint/2010/main" val="1434971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AEF20-F9DB-53B0-ED62-C9B520C4FBA3}"/>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0F23A20B-5C2F-2F07-0AFC-E66C73E2AC8E}"/>
              </a:ext>
            </a:extLst>
          </p:cNvPr>
          <p:cNvSpPr>
            <a:spLocks noGrp="1" noRot="1" noChangeAspect="1"/>
          </p:cNvSpPr>
          <p:nvPr>
            <p:ph type="sldImg"/>
          </p:nvPr>
        </p:nvSpPr>
        <p:spPr>
          <a:xfrm>
            <a:off x="3884613" y="7567613"/>
            <a:ext cx="2393950" cy="1346200"/>
          </a:xfrm>
        </p:spPr>
      </p:sp>
      <p:sp>
        <p:nvSpPr>
          <p:cNvPr id="3" name="Plassholder for notater 2">
            <a:extLst>
              <a:ext uri="{FF2B5EF4-FFF2-40B4-BE49-F238E27FC236}">
                <a16:creationId xmlns:a16="http://schemas.microsoft.com/office/drawing/2014/main" id="{8F86241F-5A10-27E4-2031-5DE55846BF9C}"/>
              </a:ext>
            </a:extLst>
          </p:cNvPr>
          <p:cNvSpPr>
            <a:spLocks noGrp="1"/>
          </p:cNvSpPr>
          <p:nvPr>
            <p:ph type="body" idx="1"/>
          </p:nvPr>
        </p:nvSpPr>
        <p:spPr/>
        <p:txBody>
          <a:bodyPr/>
          <a:lstStyle/>
          <a:p>
            <a:r>
              <a:rPr lang="nb-NO" b="1">
                <a:effectLst/>
              </a:rPr>
              <a:t>Håp er en grunnverdi i Guds rike.</a:t>
            </a:r>
            <a:r>
              <a:rPr lang="nb-NO">
                <a:effectLst/>
              </a:rPr>
              <a:t> Jesus forkynte gode nyheter for mennesker på samfunnets utside og viste at Guds rike bringer frihet, verdighet og nytt liv.</a:t>
            </a:r>
          </a:p>
          <a:p>
            <a:r>
              <a:rPr lang="nb-NO">
                <a:effectLst/>
              </a:rPr>
              <a:t>Guds rike snur vanlige maktstrukturer på hodet: sann storhet handler om tjeneste, og både rikdom og innflytelse må underlegges Guds verdier.</a:t>
            </a:r>
          </a:p>
          <a:p>
            <a:pPr rtl="0" fontAlgn="base"/>
            <a:endParaRPr lang="nb-NO" sz="2000" b="0" i="0" kern="1200">
              <a:solidFill>
                <a:schemeClr val="tx1"/>
              </a:solidFill>
              <a:effectLst/>
              <a:latin typeface="Garamond" charset="0"/>
              <a:ea typeface="Garamond" charset="0"/>
              <a:cs typeface="Garamond" charset="0"/>
            </a:endParaRPr>
          </a:p>
          <a:p>
            <a:r>
              <a:rPr lang="nb-NO" b="1">
                <a:effectLst/>
              </a:rPr>
              <a:t>Guds rike handler om helbredelse og forvandling.</a:t>
            </a:r>
            <a:r>
              <a:rPr lang="nb-NO">
                <a:effectLst/>
              </a:rPr>
              <a:t> Jesus bringer gode nyheter, frihet og nytt liv. I hans tjeneste ser vi både fysisk helbredelse og åndelig fornyelse.</a:t>
            </a:r>
          </a:p>
          <a:p>
            <a:r>
              <a:rPr lang="nb-NO">
                <a:effectLst/>
              </a:rPr>
              <a:t>Når vi søker denne forvandlingen – for oss selv og andre – lever vi i tråd med Guds rikes verdier, selv om den fulle helheten først kommer i det kommende riket.</a:t>
            </a:r>
          </a:p>
          <a:p>
            <a:pPr rtl="0" fontAlgn="base"/>
            <a:endParaRPr lang="nb-NO" sz="2000" b="0" i="0" kern="1200">
              <a:solidFill>
                <a:schemeClr val="tx1"/>
              </a:solidFill>
              <a:effectLst/>
              <a:latin typeface="Garamond" charset="0"/>
              <a:ea typeface="Garamond" charset="0"/>
              <a:cs typeface="Garamond" charset="0"/>
            </a:endParaRPr>
          </a:p>
          <a:p>
            <a:r>
              <a:rPr lang="nb-NO">
                <a:effectLst/>
              </a:rPr>
              <a:t>Guds forvandlende kraft skal prege både enkeltmennesker, samfunn og hele skaperverket. Derfor må rettferdighet også være en kjerneverdi for oss.</a:t>
            </a:r>
          </a:p>
          <a:p>
            <a:r>
              <a:rPr lang="nb-NO">
                <a:effectLst/>
              </a:rPr>
              <a:t>Frelsesarmeen har gjennom historien kjempet mot urett – fra lovreformer og arbeidernes rettigheter til kampen mot menneskehandel i dag. Ikke alle kan påvirke på nasjonalt nivå, men </a:t>
            </a:r>
            <a:r>
              <a:rPr lang="nb-NO" b="1">
                <a:effectLst/>
              </a:rPr>
              <a:t>hver soldat kan fremme rettferdighet i sitt eget liv og i møte med andre</a:t>
            </a:r>
            <a:r>
              <a:rPr lang="nb-NO">
                <a:effectLst/>
              </a:rPr>
              <a:t>.</a:t>
            </a:r>
          </a:p>
          <a:p>
            <a:r>
              <a:rPr lang="nb-NO">
                <a:effectLst/>
              </a:rPr>
              <a:t>Hver gang vi inkluderer de ekskluderte, taler for de undertrykte eller utfordrer urettferdige praksiser, velger vi Guds rikes verdier framfor denne verdens verdier.</a:t>
            </a:r>
          </a:p>
          <a:p>
            <a:pPr rtl="0" fontAlgn="base"/>
            <a:endParaRPr lang="nb-NO" sz="2000" b="0" i="0" kern="1200">
              <a:solidFill>
                <a:schemeClr val="tx1"/>
              </a:solidFill>
              <a:effectLst/>
              <a:latin typeface="Garamond" charset="0"/>
              <a:ea typeface="Garamond" charset="0"/>
              <a:cs typeface="Garamond" charset="0"/>
            </a:endParaRPr>
          </a:p>
          <a:p>
            <a:r>
              <a:rPr lang="nb-NO" b="1">
                <a:effectLst/>
              </a:rPr>
              <a:t>Kjærlighet er grunnmuren i Guds rike.</a:t>
            </a:r>
            <a:r>
              <a:rPr lang="nb-NO">
                <a:effectLst/>
              </a:rPr>
              <a:t> Jesus sa at det viktigste budet er å elske Gud og elske mennesker som oss selv. Når vi lever slik, er vi nær Guds rike (Mark 12:28–34).</a:t>
            </a:r>
          </a:p>
          <a:p>
            <a:r>
              <a:rPr lang="nb-NO">
                <a:effectLst/>
              </a:rPr>
              <a:t>Gud er kjærlighet, og vår evne til å elske kommer fra ham. Som 1. </a:t>
            </a:r>
            <a:r>
              <a:rPr lang="nb-NO" err="1">
                <a:effectLst/>
              </a:rPr>
              <a:t>Joh</a:t>
            </a:r>
            <a:r>
              <a:rPr lang="nb-NO">
                <a:effectLst/>
              </a:rPr>
              <a:t> 4, 10–11 sier: Gud elsket oss først – derfor skylder vi også å elske hverandre.</a:t>
            </a:r>
          </a:p>
          <a:p>
            <a:pPr rtl="0" fontAlgn="base"/>
            <a:endParaRPr lang="nb-NO" sz="2000" b="0" i="0" kern="1200">
              <a:solidFill>
                <a:schemeClr val="tx1"/>
              </a:solidFill>
              <a:effectLst/>
              <a:latin typeface="Garamond" charset="0"/>
              <a:ea typeface="Garamond" charset="0"/>
              <a:cs typeface="Garamond" charset="0"/>
            </a:endParaRPr>
          </a:p>
          <a:p>
            <a:endParaRPr lang="nb-NO"/>
          </a:p>
        </p:txBody>
      </p:sp>
      <p:sp>
        <p:nvSpPr>
          <p:cNvPr id="4" name="Plassholder for lysbildenummer 3">
            <a:extLst>
              <a:ext uri="{FF2B5EF4-FFF2-40B4-BE49-F238E27FC236}">
                <a16:creationId xmlns:a16="http://schemas.microsoft.com/office/drawing/2014/main" id="{E33B5068-C8B2-4489-F84C-461DA18640A6}"/>
              </a:ext>
            </a:extLst>
          </p:cNvPr>
          <p:cNvSpPr>
            <a:spLocks noGrp="1"/>
          </p:cNvSpPr>
          <p:nvPr>
            <p:ph type="sldNum" sz="quarter" idx="5"/>
          </p:nvPr>
        </p:nvSpPr>
        <p:spPr/>
        <p:txBody>
          <a:bodyPr/>
          <a:lstStyle/>
          <a:p>
            <a:fld id="{AFDD5555-5873-C344-BF70-7CBB8FF49E8A}" type="slidenum">
              <a:rPr lang="nb-NO" smtClean="0"/>
              <a:t>11</a:t>
            </a:fld>
            <a:endParaRPr lang="nb-NO"/>
          </a:p>
        </p:txBody>
      </p:sp>
    </p:spTree>
    <p:extLst>
      <p:ext uri="{BB962C8B-B14F-4D97-AF65-F5344CB8AC3E}">
        <p14:creationId xmlns:p14="http://schemas.microsoft.com/office/powerpoint/2010/main" val="41664104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Forside uten bilde">
    <p:spTree>
      <p:nvGrpSpPr>
        <p:cNvPr id="1" name=""/>
        <p:cNvGrpSpPr/>
        <p:nvPr/>
      </p:nvGrpSpPr>
      <p:grpSpPr>
        <a:xfrm>
          <a:off x="0" y="0"/>
          <a:ext cx="0" cy="0"/>
          <a:chOff x="0" y="0"/>
          <a:chExt cx="0" cy="0"/>
        </a:xfrm>
      </p:grpSpPr>
      <p:pic>
        <p:nvPicPr>
          <p:cNvPr id="11" name="Bilde 10" descr="Et bilde som inneholder skater, fisk&#10;&#10;Automatisk generert beskrivelse">
            <a:extLst>
              <a:ext uri="{FF2B5EF4-FFF2-40B4-BE49-F238E27FC236}">
                <a16:creationId xmlns:a16="http://schemas.microsoft.com/office/drawing/2014/main" id="{8EEEBECA-FF5C-7544-88D8-32F489FCB4B1}"/>
              </a:ext>
            </a:extLst>
          </p:cNvPr>
          <p:cNvPicPr>
            <a:picLocks noChangeAspect="1"/>
          </p:cNvPicPr>
          <p:nvPr userDrawn="1"/>
        </p:nvPicPr>
        <p:blipFill>
          <a:blip r:embed="rId2"/>
          <a:stretch>
            <a:fillRect/>
          </a:stretch>
        </p:blipFill>
        <p:spPr>
          <a:xfrm>
            <a:off x="3175" y="0"/>
            <a:ext cx="12185650" cy="6858000"/>
          </a:xfrm>
          <a:prstGeom prst="rect">
            <a:avLst/>
          </a:prstGeom>
        </p:spPr>
      </p:pic>
      <p:sp>
        <p:nvSpPr>
          <p:cNvPr id="2" name="Tittel 1"/>
          <p:cNvSpPr>
            <a:spLocks noGrp="1"/>
          </p:cNvSpPr>
          <p:nvPr>
            <p:ph type="title"/>
          </p:nvPr>
        </p:nvSpPr>
        <p:spPr>
          <a:xfrm>
            <a:off x="3082540" y="666350"/>
            <a:ext cx="8624552" cy="2852737"/>
          </a:xfrm>
        </p:spPr>
        <p:txBody>
          <a:bodyPr anchor="b">
            <a:normAutofit/>
          </a:bodyPr>
          <a:lstStyle>
            <a:lvl1pPr algn="l">
              <a:defRPr sz="48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3077625" y="3676403"/>
            <a:ext cx="8624552" cy="1500187"/>
          </a:xfrm>
          <a:prstGeom prst="rect">
            <a:avLst/>
          </a:prstGeom>
        </p:spPr>
        <p:txBody>
          <a:bodyPr/>
          <a:lstStyle>
            <a:lvl1pPr marL="0" indent="0" algn="l">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69945" y="2818171"/>
            <a:ext cx="1057618" cy="1221655"/>
          </a:xfrm>
          <a:prstGeom prst="rect">
            <a:avLst/>
          </a:prstGeom>
        </p:spPr>
      </p:pic>
    </p:spTree>
    <p:extLst>
      <p:ext uri="{BB962C8B-B14F-4D97-AF65-F5344CB8AC3E}">
        <p14:creationId xmlns:p14="http://schemas.microsoft.com/office/powerpoint/2010/main" val="1769947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 deler - tittel høyre + tekst">
    <p:spTree>
      <p:nvGrpSpPr>
        <p:cNvPr id="1" name=""/>
        <p:cNvGrpSpPr/>
        <p:nvPr/>
      </p:nvGrpSpPr>
      <p:grpSpPr>
        <a:xfrm>
          <a:off x="0" y="0"/>
          <a:ext cx="0" cy="0"/>
          <a:chOff x="0" y="0"/>
          <a:chExt cx="0" cy="0"/>
        </a:xfrm>
      </p:grpSpPr>
      <p:pic>
        <p:nvPicPr>
          <p:cNvPr id="11" name="Bilde 10" descr="Et bilde som inneholder skater&#10;&#10;Automatisk generert beskrivelse">
            <a:extLst>
              <a:ext uri="{FF2B5EF4-FFF2-40B4-BE49-F238E27FC236}">
                <a16:creationId xmlns:a16="http://schemas.microsoft.com/office/drawing/2014/main" id="{DBCB096F-ED15-A645-A2D9-33A53E03897B}"/>
              </a:ext>
            </a:extLst>
          </p:cNvPr>
          <p:cNvPicPr>
            <a:picLocks noChangeAspect="1"/>
          </p:cNvPicPr>
          <p:nvPr userDrawn="1"/>
        </p:nvPicPr>
        <p:blipFill>
          <a:blip r:embed="rId2"/>
          <a:stretch>
            <a:fillRect/>
          </a:stretch>
        </p:blipFill>
        <p:spPr>
          <a:xfrm>
            <a:off x="6096000" y="0"/>
            <a:ext cx="6096000" cy="6858000"/>
          </a:xfrm>
          <a:prstGeom prst="rect">
            <a:avLst/>
          </a:prstGeom>
        </p:spPr>
      </p:pic>
      <p:sp>
        <p:nvSpPr>
          <p:cNvPr id="6" name="Plassholder for bilde 5"/>
          <p:cNvSpPr>
            <a:spLocks noGrp="1"/>
          </p:cNvSpPr>
          <p:nvPr>
            <p:ph type="pic" sz="quarter" idx="10"/>
          </p:nvPr>
        </p:nvSpPr>
        <p:spPr>
          <a:xfrm>
            <a:off x="0"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6442364" y="218167"/>
            <a:ext cx="5403272" cy="1284061"/>
          </a:xfrm>
        </p:spPr>
        <p:txBody>
          <a:bodyPr>
            <a:noAutofit/>
          </a:bodyPr>
          <a:lstStyle>
            <a:lvl1pPr>
              <a:defRPr sz="4500">
                <a:solidFill>
                  <a:schemeClr val="tx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6456363" y="1720396"/>
            <a:ext cx="5430837" cy="4772480"/>
          </a:xfrm>
        </p:spPr>
        <p:txBody>
          <a:bodyPr>
            <a:normAutofit/>
          </a:bodyPr>
          <a:lstStyle>
            <a:lvl1pPr>
              <a:lnSpc>
                <a:spcPct val="100000"/>
              </a:lnSpc>
              <a:defRPr sz="3000">
                <a:solidFill>
                  <a:schemeClr val="tx1"/>
                </a:solidFill>
              </a:defRPr>
            </a:lvl1pPr>
            <a:lvl2pPr>
              <a:lnSpc>
                <a:spcPct val="100000"/>
              </a:lnSpc>
              <a:defRPr sz="3000">
                <a:solidFill>
                  <a:schemeClr val="tx1"/>
                </a:solidFill>
              </a:defRPr>
            </a:lvl2pPr>
            <a:lvl3pPr>
              <a:lnSpc>
                <a:spcPct val="100000"/>
              </a:lnSpc>
              <a:defRPr sz="3000">
                <a:solidFill>
                  <a:schemeClr val="tx1"/>
                </a:solidFill>
              </a:defRPr>
            </a:lvl3pPr>
            <a:lvl4pPr>
              <a:lnSpc>
                <a:spcPct val="100000"/>
              </a:lnSpc>
              <a:defRPr sz="3000">
                <a:solidFill>
                  <a:schemeClr val="tx1"/>
                </a:solidFill>
              </a:defRPr>
            </a:lvl4pPr>
            <a:lvl5pPr>
              <a:lnSpc>
                <a:spcPct val="100000"/>
              </a:lnSpc>
              <a:defRPr sz="3000">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223114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deler - tekst venstre + tittel">
    <p:spTree>
      <p:nvGrpSpPr>
        <p:cNvPr id="1" name=""/>
        <p:cNvGrpSpPr/>
        <p:nvPr/>
      </p:nvGrpSpPr>
      <p:grpSpPr>
        <a:xfrm>
          <a:off x="0" y="0"/>
          <a:ext cx="0" cy="0"/>
          <a:chOff x="0" y="0"/>
          <a:chExt cx="0" cy="0"/>
        </a:xfrm>
      </p:grpSpPr>
      <p:pic>
        <p:nvPicPr>
          <p:cNvPr id="11" name="Bilde 10" descr="Et bilde som inneholder skater&#10;&#10;Automatisk generert beskrivelse">
            <a:extLst>
              <a:ext uri="{FF2B5EF4-FFF2-40B4-BE49-F238E27FC236}">
                <a16:creationId xmlns:a16="http://schemas.microsoft.com/office/drawing/2014/main" id="{3D58B216-0C29-E84F-A388-386DD1F27E1F}"/>
              </a:ext>
            </a:extLst>
          </p:cNvPr>
          <p:cNvPicPr>
            <a:picLocks noChangeAspect="1"/>
          </p:cNvPicPr>
          <p:nvPr userDrawn="1"/>
        </p:nvPicPr>
        <p:blipFill>
          <a:blip r:embed="rId2"/>
          <a:stretch>
            <a:fillRect/>
          </a:stretch>
        </p:blipFill>
        <p:spPr>
          <a:xfrm flipH="1">
            <a:off x="0" y="0"/>
            <a:ext cx="6096000" cy="6858000"/>
          </a:xfrm>
          <a:prstGeom prst="rect">
            <a:avLst/>
          </a:prstGeom>
        </p:spPr>
      </p:pic>
      <p:sp>
        <p:nvSpPr>
          <p:cNvPr id="6" name="Plassholder for bilde 5"/>
          <p:cNvSpPr>
            <a:spLocks noGrp="1"/>
          </p:cNvSpPr>
          <p:nvPr>
            <p:ph type="pic" sz="quarter" idx="10"/>
          </p:nvPr>
        </p:nvSpPr>
        <p:spPr>
          <a:xfrm>
            <a:off x="6041572"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319150" y="170995"/>
            <a:ext cx="5403272" cy="1284061"/>
          </a:xfrm>
        </p:spPr>
        <p:txBody>
          <a:bodyPr>
            <a:noAutofit/>
          </a:bodyPr>
          <a:lstStyle>
            <a:lvl1pPr>
              <a:defRPr sz="4500">
                <a:solidFill>
                  <a:schemeClr val="tx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333149" y="1673224"/>
            <a:ext cx="5430837" cy="4772480"/>
          </a:xfrm>
        </p:spPr>
        <p:txBody>
          <a:bodyPr>
            <a:normAutofit/>
          </a:bodyPr>
          <a:lstStyle>
            <a:lvl1pPr>
              <a:lnSpc>
                <a:spcPct val="100000"/>
              </a:lnSpc>
              <a:defRPr sz="3000">
                <a:solidFill>
                  <a:schemeClr val="tx1"/>
                </a:solidFill>
              </a:defRPr>
            </a:lvl1pPr>
            <a:lvl2pPr>
              <a:lnSpc>
                <a:spcPct val="100000"/>
              </a:lnSpc>
              <a:defRPr sz="3000">
                <a:solidFill>
                  <a:schemeClr val="tx1"/>
                </a:solidFill>
              </a:defRPr>
            </a:lvl2pPr>
            <a:lvl3pPr>
              <a:lnSpc>
                <a:spcPct val="100000"/>
              </a:lnSpc>
              <a:defRPr sz="3000">
                <a:solidFill>
                  <a:schemeClr val="tx1"/>
                </a:solidFill>
              </a:defRPr>
            </a:lvl3pPr>
            <a:lvl4pPr>
              <a:lnSpc>
                <a:spcPct val="100000"/>
              </a:lnSpc>
              <a:defRPr sz="3000">
                <a:solidFill>
                  <a:schemeClr val="tx1"/>
                </a:solidFill>
              </a:defRPr>
            </a:lvl4pPr>
            <a:lvl5pPr>
              <a:lnSpc>
                <a:spcPct val="100000"/>
              </a:lnSpc>
              <a:defRPr sz="3000">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641713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foto med tittel">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A55C5024-B19C-AC41-9872-ADE92F949DEA}"/>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617692" cy="1325563"/>
          </a:xfrm>
        </p:spPr>
        <p:txBody>
          <a:bodyPr anchor="ctr"/>
          <a:lstStyle>
            <a:lvl1pPr algn="l">
              <a:defRPr b="1" i="0" u="none">
                <a:solidFill>
                  <a:schemeClr val="tx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827343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foto + boks venstre">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4CF739C9-7071-694B-B972-586B0AC1BCF8}"/>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1612"/>
            <a:ext cx="7583675" cy="1325563"/>
          </a:xfrm>
        </p:spPr>
        <p:txBody>
          <a:bodyPr anchor="ctr"/>
          <a:lstStyle>
            <a:lvl1pPr algn="l">
              <a:defRPr b="1" i="0" u="none">
                <a:solidFill>
                  <a:schemeClr val="tx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innhold 7">
            <a:extLst>
              <a:ext uri="{FF2B5EF4-FFF2-40B4-BE49-F238E27FC236}">
                <a16:creationId xmlns:a16="http://schemas.microsoft.com/office/drawing/2014/main" id="{D3287ADF-1F7F-5E4B-98CB-83B72F668B41}"/>
              </a:ext>
            </a:extLst>
          </p:cNvPr>
          <p:cNvSpPr>
            <a:spLocks noGrp="1"/>
          </p:cNvSpPr>
          <p:nvPr>
            <p:ph sz="quarter" idx="15"/>
          </p:nvPr>
        </p:nvSpPr>
        <p:spPr>
          <a:xfrm>
            <a:off x="610755" y="127008"/>
            <a:ext cx="4845600"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674990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foto + boks høyre">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FA151575-99CF-D14E-8642-0E13C16DDDAA}"/>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8491"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1909" y="5281612"/>
            <a:ext cx="7582521" cy="1325563"/>
          </a:xfrm>
        </p:spPr>
        <p:txBody>
          <a:bodyPr anchor="ctr"/>
          <a:lstStyle>
            <a:lvl1pPr algn="l">
              <a:defRPr b="1" i="0" u="none">
                <a:solidFill>
                  <a:schemeClr val="tx1"/>
                </a:solidFill>
              </a:defRPr>
            </a:lvl1pPr>
          </a:lstStyle>
          <a:p>
            <a:r>
              <a:rPr lang="nb-NO"/>
              <a:t>Klikk for å redigere tittelstil</a:t>
            </a:r>
          </a:p>
        </p:txBody>
      </p:sp>
    </p:spTree>
    <p:extLst>
      <p:ext uri="{BB962C8B-B14F-4D97-AF65-F5344CB8AC3E}">
        <p14:creationId xmlns:p14="http://schemas.microsoft.com/office/powerpoint/2010/main" val="26731392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foto + to bokser">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5BBB3AD9-1EE9-FC44-8C63-274BF30866C1}"/>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9645"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0755" y="5281612"/>
            <a:ext cx="7583675" cy="1325563"/>
          </a:xfrm>
        </p:spPr>
        <p:txBody>
          <a:bodyPr anchor="ctr"/>
          <a:lstStyle>
            <a:lvl1pPr algn="l">
              <a:defRPr b="1" i="0" u="none">
                <a:solidFill>
                  <a:schemeClr val="tx1"/>
                </a:solidFill>
              </a:defRPr>
            </a:lvl1pPr>
          </a:lstStyle>
          <a:p>
            <a:r>
              <a:rPr lang="nb-NO"/>
              <a:t>Klikk for å redigere tittelstil</a:t>
            </a:r>
          </a:p>
        </p:txBody>
      </p:sp>
      <p:sp>
        <p:nvSpPr>
          <p:cNvPr id="10" name="Plassholder for innhold 7">
            <a:extLst>
              <a:ext uri="{FF2B5EF4-FFF2-40B4-BE49-F238E27FC236}">
                <a16:creationId xmlns:a16="http://schemas.microsoft.com/office/drawing/2014/main" id="{A40C95F9-39CE-AD46-8244-C9A40E7B1E57}"/>
              </a:ext>
            </a:extLst>
          </p:cNvPr>
          <p:cNvSpPr>
            <a:spLocks noGrp="1"/>
          </p:cNvSpPr>
          <p:nvPr>
            <p:ph sz="quarter" idx="16"/>
          </p:nvPr>
        </p:nvSpPr>
        <p:spPr>
          <a:xfrm>
            <a:off x="610755" y="148156"/>
            <a:ext cx="4755288"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932039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ollasj - 3 bild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B97755CB-8B5E-BF45-87D5-1E04829A72F8}"/>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tx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bilde 2">
            <a:extLst>
              <a:ext uri="{FF2B5EF4-FFF2-40B4-BE49-F238E27FC236}">
                <a16:creationId xmlns:a16="http://schemas.microsoft.com/office/drawing/2014/main" id="{A46A01D0-101B-CB47-B584-635EE7E6FCBB}"/>
              </a:ext>
            </a:extLst>
          </p:cNvPr>
          <p:cNvSpPr>
            <a:spLocks noGrp="1"/>
          </p:cNvSpPr>
          <p:nvPr>
            <p:ph type="pic" sz="quarter" idx="14"/>
          </p:nvPr>
        </p:nvSpPr>
        <p:spPr>
          <a:xfrm>
            <a:off x="958338"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
        <p:nvSpPr>
          <p:cNvPr id="8" name="Plassholder for bilde 2">
            <a:extLst>
              <a:ext uri="{FF2B5EF4-FFF2-40B4-BE49-F238E27FC236}">
                <a16:creationId xmlns:a16="http://schemas.microsoft.com/office/drawing/2014/main" id="{3D98D89C-013F-3940-984C-5C6E0D9B0DC0}"/>
              </a:ext>
            </a:extLst>
          </p:cNvPr>
          <p:cNvSpPr>
            <a:spLocks noGrp="1"/>
          </p:cNvSpPr>
          <p:nvPr>
            <p:ph type="pic" sz="quarter" idx="15"/>
          </p:nvPr>
        </p:nvSpPr>
        <p:spPr>
          <a:xfrm>
            <a:off x="6553662"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39216370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ollasj - tre bilder">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7C63E08B-BE2C-7E47-9CDF-F86C1C756999}"/>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tx1"/>
                </a:solidFill>
              </a:defRPr>
            </a:lvl1pPr>
          </a:lstStyle>
          <a:p>
            <a:r>
              <a:rPr lang="nb-NO"/>
              <a:t>Klikk for å redigere tittelstil</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bilde 2">
            <a:extLst>
              <a:ext uri="{FF2B5EF4-FFF2-40B4-BE49-F238E27FC236}">
                <a16:creationId xmlns:a16="http://schemas.microsoft.com/office/drawing/2014/main" id="{9CDFE2B2-8ED3-A54E-9B9B-FC6FD3FAA6FC}"/>
              </a:ext>
            </a:extLst>
          </p:cNvPr>
          <p:cNvSpPr>
            <a:spLocks noGrp="1"/>
          </p:cNvSpPr>
          <p:nvPr>
            <p:ph type="pic" sz="quarter" idx="15"/>
          </p:nvPr>
        </p:nvSpPr>
        <p:spPr>
          <a:xfrm>
            <a:off x="1" y="0"/>
            <a:ext cx="3960000" cy="5158727"/>
          </a:xfrm>
        </p:spPr>
        <p:txBody>
          <a:bodyPr anchor="ctr"/>
          <a:lstStyle>
            <a:lvl1pPr marL="0" indent="0" algn="ctr">
              <a:buNone/>
              <a:defRPr/>
            </a:lvl1pPr>
          </a:lstStyle>
          <a:p>
            <a:r>
              <a:rPr lang="nb-NO"/>
              <a:t>Klikk på ikonet for å legge til et bilde</a:t>
            </a:r>
          </a:p>
        </p:txBody>
      </p:sp>
      <p:sp>
        <p:nvSpPr>
          <p:cNvPr id="9" name="Plassholder for bilde 2">
            <a:extLst>
              <a:ext uri="{FF2B5EF4-FFF2-40B4-BE49-F238E27FC236}">
                <a16:creationId xmlns:a16="http://schemas.microsoft.com/office/drawing/2014/main" id="{84BA3BFE-4701-EA4B-BE36-214CB654A46E}"/>
              </a:ext>
            </a:extLst>
          </p:cNvPr>
          <p:cNvSpPr>
            <a:spLocks noGrp="1"/>
          </p:cNvSpPr>
          <p:nvPr>
            <p:ph type="pic" sz="quarter" idx="16"/>
          </p:nvPr>
        </p:nvSpPr>
        <p:spPr>
          <a:xfrm>
            <a:off x="3960001" y="0"/>
            <a:ext cx="4267199" cy="5158727"/>
          </a:xfrm>
        </p:spPr>
        <p:txBody>
          <a:bodyPr anchor="ctr"/>
          <a:lstStyle>
            <a:lvl1pPr marL="0" indent="0" algn="ctr">
              <a:buNone/>
              <a:defRPr/>
            </a:lvl1pPr>
          </a:lstStyle>
          <a:p>
            <a:r>
              <a:rPr lang="nb-NO"/>
              <a:t>Klikk på ikonet for å legge til et bilde</a:t>
            </a:r>
          </a:p>
        </p:txBody>
      </p:sp>
      <p:sp>
        <p:nvSpPr>
          <p:cNvPr id="10" name="Plassholder for bilde 2">
            <a:extLst>
              <a:ext uri="{FF2B5EF4-FFF2-40B4-BE49-F238E27FC236}">
                <a16:creationId xmlns:a16="http://schemas.microsoft.com/office/drawing/2014/main" id="{560717D8-F303-1E44-BFAD-B7D3EE343F87}"/>
              </a:ext>
            </a:extLst>
          </p:cNvPr>
          <p:cNvSpPr>
            <a:spLocks noGrp="1"/>
          </p:cNvSpPr>
          <p:nvPr>
            <p:ph type="pic" sz="quarter" idx="17"/>
          </p:nvPr>
        </p:nvSpPr>
        <p:spPr>
          <a:xfrm>
            <a:off x="8229600" y="0"/>
            <a:ext cx="3960000" cy="5158727"/>
          </a:xfrm>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29718357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foto - uten tittel">
    <p:spTree>
      <p:nvGrpSpPr>
        <p:cNvPr id="1" name=""/>
        <p:cNvGrpSpPr/>
        <p:nvPr/>
      </p:nvGrpSpPr>
      <p:grpSpPr>
        <a:xfrm>
          <a:off x="0" y="0"/>
          <a:ext cx="0" cy="0"/>
          <a:chOff x="0" y="0"/>
          <a:chExt cx="0" cy="0"/>
        </a:xfrm>
      </p:grpSpPr>
      <p:sp>
        <p:nvSpPr>
          <p:cNvPr id="6" name="Plassholder for bilde 5"/>
          <p:cNvSpPr>
            <a:spLocks noGrp="1"/>
          </p:cNvSpPr>
          <p:nvPr>
            <p:ph type="pic" sz="quarter" idx="10"/>
          </p:nvPr>
        </p:nvSpPr>
        <p:spPr>
          <a:xfrm>
            <a:off x="0" y="0"/>
            <a:ext cx="12192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Tree>
    <p:extLst>
      <p:ext uri="{BB962C8B-B14F-4D97-AF65-F5344CB8AC3E}">
        <p14:creationId xmlns:p14="http://schemas.microsoft.com/office/powerpoint/2010/main" val="12901340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Forside uten bilde">
    <p:spTree>
      <p:nvGrpSpPr>
        <p:cNvPr id="1" name=""/>
        <p:cNvGrpSpPr/>
        <p:nvPr/>
      </p:nvGrpSpPr>
      <p:grpSpPr>
        <a:xfrm>
          <a:off x="0" y="0"/>
          <a:ext cx="0" cy="0"/>
          <a:chOff x="0" y="0"/>
          <a:chExt cx="0" cy="0"/>
        </a:xfrm>
      </p:grpSpPr>
      <p:pic>
        <p:nvPicPr>
          <p:cNvPr id="8" name="Bilde 7" descr="Et bilde som inneholder skater, fisk&#10;&#10;Automatisk generert beskrivelse">
            <a:extLst>
              <a:ext uri="{FF2B5EF4-FFF2-40B4-BE49-F238E27FC236}">
                <a16:creationId xmlns:a16="http://schemas.microsoft.com/office/drawing/2014/main" id="{3EE043D7-64E1-914F-883A-F520EF732C2A}"/>
              </a:ext>
            </a:extLst>
          </p:cNvPr>
          <p:cNvPicPr>
            <a:picLocks noChangeAspect="1"/>
          </p:cNvPicPr>
          <p:nvPr userDrawn="1"/>
        </p:nvPicPr>
        <p:blipFill>
          <a:blip r:embed="rId2"/>
          <a:stretch>
            <a:fillRect/>
          </a:stretch>
        </p:blipFill>
        <p:spPr>
          <a:xfrm>
            <a:off x="3175" y="0"/>
            <a:ext cx="12185650" cy="6858000"/>
          </a:xfrm>
          <a:prstGeom prst="rect">
            <a:avLst/>
          </a:prstGeom>
        </p:spPr>
      </p:pic>
      <p:sp>
        <p:nvSpPr>
          <p:cNvPr id="2" name="Tittel 1"/>
          <p:cNvSpPr>
            <a:spLocks noGrp="1"/>
          </p:cNvSpPr>
          <p:nvPr>
            <p:ph type="title"/>
          </p:nvPr>
        </p:nvSpPr>
        <p:spPr>
          <a:xfrm>
            <a:off x="3082540" y="666350"/>
            <a:ext cx="8624552" cy="2852737"/>
          </a:xfrm>
        </p:spPr>
        <p:txBody>
          <a:bodyPr anchor="b">
            <a:normAutofit/>
          </a:bodyPr>
          <a:lstStyle>
            <a:lvl1pPr algn="l">
              <a:defRPr sz="4800">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3077625" y="3676403"/>
            <a:ext cx="8624552" cy="1500187"/>
          </a:xfrm>
          <a:prstGeom prst="rect">
            <a:avLst/>
          </a:prstGeo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69945" y="2818171"/>
            <a:ext cx="1057618" cy="1221655"/>
          </a:xfrm>
          <a:prstGeom prst="rect">
            <a:avLst/>
          </a:prstGeom>
        </p:spPr>
      </p:pic>
    </p:spTree>
    <p:extLst>
      <p:ext uri="{BB962C8B-B14F-4D97-AF65-F5344CB8AC3E}">
        <p14:creationId xmlns:p14="http://schemas.microsoft.com/office/powerpoint/2010/main" val="9756670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ed bilde">
    <p:bg>
      <p:bgPr>
        <a:solidFill>
          <a:schemeClr val="bg1">
            <a:alpha val="89000"/>
          </a:schemeClr>
        </a:solidFill>
        <a:effectLst/>
      </p:bgPr>
    </p:bg>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73F3EB14-F92F-7F4C-B9BB-932B01BE4C95}"/>
              </a:ext>
            </a:extLst>
          </p:cNvPr>
          <p:cNvPicPr>
            <a:picLocks noChangeAspect="1"/>
          </p:cNvPicPr>
          <p:nvPr userDrawn="1"/>
        </p:nvPicPr>
        <p:blipFill>
          <a:blip r:embed="rId2"/>
          <a:stretch>
            <a:fillRect/>
          </a:stretch>
        </p:blipFill>
        <p:spPr>
          <a:xfrm>
            <a:off x="0" y="4570809"/>
            <a:ext cx="12192000" cy="2287191"/>
          </a:xfrm>
          <a:prstGeom prst="rect">
            <a:avLst/>
          </a:prstGeom>
        </p:spPr>
      </p:pic>
      <p:sp>
        <p:nvSpPr>
          <p:cNvPr id="5" name="Plassholder for bilde 10">
            <a:extLst>
              <a:ext uri="{FF2B5EF4-FFF2-40B4-BE49-F238E27FC236}">
                <a16:creationId xmlns:a16="http://schemas.microsoft.com/office/drawing/2014/main" id="{C614174E-402A-DB47-A74E-4757B073F337}"/>
              </a:ext>
            </a:extLst>
          </p:cNvPr>
          <p:cNvSpPr>
            <a:spLocks noGrp="1"/>
          </p:cNvSpPr>
          <p:nvPr>
            <p:ph type="pic" sz="quarter" idx="10"/>
          </p:nvPr>
        </p:nvSpPr>
        <p:spPr>
          <a:xfrm>
            <a:off x="0" y="-45413"/>
            <a:ext cx="12192000" cy="4601292"/>
          </a:xfrm>
          <a:prstGeom prst="rect">
            <a:avLst/>
          </a:prstGeom>
        </p:spPr>
        <p:txBody>
          <a:bodyPr anchor="ctr"/>
          <a:lstStyle>
            <a:lvl1pPr marL="0" indent="0" algn="ctr">
              <a:buNone/>
              <a:defRPr b="0">
                <a:latin typeface="Arial" charset="0"/>
                <a:ea typeface="Arial" charset="0"/>
                <a:cs typeface="Arial" charset="0"/>
              </a:defRPr>
            </a:lvl1pPr>
          </a:lstStyle>
          <a:p>
            <a:r>
              <a:rPr lang="nb-NO"/>
              <a:t>Klikk på ikonet for å legge til et bilde</a:t>
            </a:r>
          </a:p>
        </p:txBody>
      </p:sp>
      <p:sp>
        <p:nvSpPr>
          <p:cNvPr id="2" name="Tittel 1"/>
          <p:cNvSpPr>
            <a:spLocks noGrp="1"/>
          </p:cNvSpPr>
          <p:nvPr>
            <p:ph type="ctrTitle"/>
          </p:nvPr>
        </p:nvSpPr>
        <p:spPr>
          <a:xfrm>
            <a:off x="618259" y="4825892"/>
            <a:ext cx="10035927" cy="939721"/>
          </a:xfrm>
        </p:spPr>
        <p:txBody>
          <a:bodyPr anchor="b">
            <a:normAutofit/>
          </a:bodyPr>
          <a:lstStyle>
            <a:lvl1pPr algn="l">
              <a:defRPr sz="4000">
                <a:solidFill>
                  <a:schemeClr val="tx1"/>
                </a:solidFill>
              </a:defRPr>
            </a:lvl1pPr>
          </a:lstStyle>
          <a:p>
            <a:r>
              <a:rPr lang="nb-NO"/>
              <a:t>Klikk for å redigere tittelstil</a:t>
            </a:r>
          </a:p>
        </p:txBody>
      </p:sp>
      <p:sp>
        <p:nvSpPr>
          <p:cNvPr id="6" name="Undertittel 2">
            <a:extLst>
              <a:ext uri="{FF2B5EF4-FFF2-40B4-BE49-F238E27FC236}">
                <a16:creationId xmlns:a16="http://schemas.microsoft.com/office/drawing/2014/main" id="{09795B0A-6A01-D743-9AFA-ADAA8FABBDFE}"/>
              </a:ext>
            </a:extLst>
          </p:cNvPr>
          <p:cNvSpPr>
            <a:spLocks noGrp="1"/>
          </p:cNvSpPr>
          <p:nvPr>
            <p:ph type="subTitle" idx="1"/>
          </p:nvPr>
        </p:nvSpPr>
        <p:spPr>
          <a:xfrm>
            <a:off x="618259" y="5938039"/>
            <a:ext cx="10035926" cy="568483"/>
          </a:xfrm>
          <a:prstGeom prst="rect">
            <a:avLst/>
          </a:prstGeom>
        </p:spPr>
        <p:txBody>
          <a:bodyPr anchor="ctr">
            <a:normAutofit/>
          </a:bodyPr>
          <a:lstStyle>
            <a:lvl1pPr marL="0" indent="0" algn="l">
              <a:buNone/>
              <a:defRPr sz="2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22" name="Bilde 21">
            <a:extLst>
              <a:ext uri="{FF2B5EF4-FFF2-40B4-BE49-F238E27FC236}">
                <a16:creationId xmlns:a16="http://schemas.microsoft.com/office/drawing/2014/main" id="{BEBEDF67-E825-C24D-AFD2-79D6A6D3298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74240" y="4858416"/>
            <a:ext cx="5211410" cy="1999584"/>
          </a:xfrm>
          <a:prstGeom prst="rect">
            <a:avLst/>
          </a:prstGeom>
        </p:spPr>
      </p:pic>
      <p:pic>
        <p:nvPicPr>
          <p:cNvPr id="23" name="Bilde 22">
            <a:extLst>
              <a:ext uri="{FF2B5EF4-FFF2-40B4-BE49-F238E27FC236}">
                <a16:creationId xmlns:a16="http://schemas.microsoft.com/office/drawing/2014/main" id="{2C0E83AA-28A7-BA4B-B8EF-9AD9C20EF0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32245" y="5126671"/>
            <a:ext cx="991782" cy="1145609"/>
          </a:xfrm>
          <a:prstGeom prst="rect">
            <a:avLst/>
          </a:prstGeom>
        </p:spPr>
      </p:pic>
    </p:spTree>
    <p:extLst>
      <p:ext uri="{BB962C8B-B14F-4D97-AF65-F5344CB8AC3E}">
        <p14:creationId xmlns:p14="http://schemas.microsoft.com/office/powerpoint/2010/main" val="8779756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rside med bilde">
    <p:bg>
      <p:bgPr>
        <a:solidFill>
          <a:schemeClr val="bg1">
            <a:alpha val="89000"/>
          </a:schemeClr>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93670EB8-D458-F546-A8C8-4569F2B1F0D7}"/>
              </a:ext>
            </a:extLst>
          </p:cNvPr>
          <p:cNvPicPr>
            <a:picLocks noChangeAspect="1"/>
          </p:cNvPicPr>
          <p:nvPr userDrawn="1"/>
        </p:nvPicPr>
        <p:blipFill>
          <a:blip r:embed="rId2"/>
          <a:stretch>
            <a:fillRect/>
          </a:stretch>
        </p:blipFill>
        <p:spPr>
          <a:xfrm>
            <a:off x="6350" y="4555879"/>
            <a:ext cx="12192000" cy="2287191"/>
          </a:xfrm>
          <a:prstGeom prst="rect">
            <a:avLst/>
          </a:prstGeom>
        </p:spPr>
      </p:pic>
      <p:sp>
        <p:nvSpPr>
          <p:cNvPr id="5" name="Plassholder for bilde 10">
            <a:extLst>
              <a:ext uri="{FF2B5EF4-FFF2-40B4-BE49-F238E27FC236}">
                <a16:creationId xmlns:a16="http://schemas.microsoft.com/office/drawing/2014/main" id="{C614174E-402A-DB47-A74E-4757B073F337}"/>
              </a:ext>
            </a:extLst>
          </p:cNvPr>
          <p:cNvSpPr>
            <a:spLocks noGrp="1"/>
          </p:cNvSpPr>
          <p:nvPr>
            <p:ph type="pic" sz="quarter" idx="10"/>
          </p:nvPr>
        </p:nvSpPr>
        <p:spPr>
          <a:xfrm>
            <a:off x="0" y="-45413"/>
            <a:ext cx="12192000" cy="4601292"/>
          </a:xfrm>
          <a:prstGeom prst="rect">
            <a:avLst/>
          </a:prstGeom>
        </p:spPr>
        <p:txBody>
          <a:bodyPr anchor="ctr"/>
          <a:lstStyle>
            <a:lvl1pPr marL="0" indent="0" algn="ctr">
              <a:buNone/>
              <a:defRPr b="0">
                <a:latin typeface="Arial" charset="0"/>
                <a:ea typeface="Arial" charset="0"/>
                <a:cs typeface="Arial" charset="0"/>
              </a:defRPr>
            </a:lvl1pPr>
          </a:lstStyle>
          <a:p>
            <a:r>
              <a:rPr lang="nb-NO"/>
              <a:t>Klikk på ikonet for å legge til et bilde</a:t>
            </a:r>
          </a:p>
        </p:txBody>
      </p:sp>
      <p:sp>
        <p:nvSpPr>
          <p:cNvPr id="2" name="Tittel 1"/>
          <p:cNvSpPr>
            <a:spLocks noGrp="1"/>
          </p:cNvSpPr>
          <p:nvPr>
            <p:ph type="ctrTitle"/>
          </p:nvPr>
        </p:nvSpPr>
        <p:spPr>
          <a:xfrm>
            <a:off x="618259" y="4825892"/>
            <a:ext cx="10035927" cy="939721"/>
          </a:xfrm>
        </p:spPr>
        <p:txBody>
          <a:bodyPr anchor="b">
            <a:normAutofit/>
          </a:bodyPr>
          <a:lstStyle>
            <a:lvl1pPr algn="l">
              <a:defRPr sz="4000">
                <a:solidFill>
                  <a:schemeClr val="bg1"/>
                </a:solidFill>
              </a:defRPr>
            </a:lvl1pPr>
          </a:lstStyle>
          <a:p>
            <a:r>
              <a:rPr lang="nb-NO"/>
              <a:t>Klikk for å redigere tittelstil</a:t>
            </a:r>
          </a:p>
        </p:txBody>
      </p:sp>
      <p:sp>
        <p:nvSpPr>
          <p:cNvPr id="6" name="Undertittel 2">
            <a:extLst>
              <a:ext uri="{FF2B5EF4-FFF2-40B4-BE49-F238E27FC236}">
                <a16:creationId xmlns:a16="http://schemas.microsoft.com/office/drawing/2014/main" id="{09795B0A-6A01-D743-9AFA-ADAA8FABBDFE}"/>
              </a:ext>
            </a:extLst>
          </p:cNvPr>
          <p:cNvSpPr>
            <a:spLocks noGrp="1"/>
          </p:cNvSpPr>
          <p:nvPr>
            <p:ph type="subTitle" idx="1"/>
          </p:nvPr>
        </p:nvSpPr>
        <p:spPr>
          <a:xfrm>
            <a:off x="618259" y="5938039"/>
            <a:ext cx="10035926" cy="568483"/>
          </a:xfrm>
          <a:prstGeom prst="rect">
            <a:avLst/>
          </a:prstGeom>
        </p:spPr>
        <p:txBody>
          <a:bodyPr anchor="ctr">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22" name="Bilde 21">
            <a:extLst>
              <a:ext uri="{FF2B5EF4-FFF2-40B4-BE49-F238E27FC236}">
                <a16:creationId xmlns:a16="http://schemas.microsoft.com/office/drawing/2014/main" id="{BEBEDF67-E825-C24D-AFD2-79D6A6D3298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74240" y="4858416"/>
            <a:ext cx="5211410" cy="1999584"/>
          </a:xfrm>
          <a:prstGeom prst="rect">
            <a:avLst/>
          </a:prstGeom>
        </p:spPr>
      </p:pic>
      <p:pic>
        <p:nvPicPr>
          <p:cNvPr id="23" name="Bilde 22">
            <a:extLst>
              <a:ext uri="{FF2B5EF4-FFF2-40B4-BE49-F238E27FC236}">
                <a16:creationId xmlns:a16="http://schemas.microsoft.com/office/drawing/2014/main" id="{2C0E83AA-28A7-BA4B-B8EF-9AD9C20EF0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32245" y="5126671"/>
            <a:ext cx="991782" cy="1145609"/>
          </a:xfrm>
          <a:prstGeom prst="rect">
            <a:avLst/>
          </a:prstGeom>
        </p:spPr>
      </p:pic>
    </p:spTree>
    <p:extLst>
      <p:ext uri="{BB962C8B-B14F-4D97-AF65-F5344CB8AC3E}">
        <p14:creationId xmlns:p14="http://schemas.microsoft.com/office/powerpoint/2010/main" val="6770625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nhold - en del ">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C058D007-5AAB-804B-8CE9-A510589A3D91}"/>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456174"/>
            <a:ext cx="10968180" cy="4351338"/>
          </a:xfrm>
          <a:prstGeom prst="rect">
            <a:avLst/>
          </a:prstGeom>
        </p:spPr>
        <p:txBody>
          <a:bodyPr anchor="t"/>
          <a:lstStyle>
            <a:lvl1pPr algn="l">
              <a:defRPr/>
            </a:lvl1pPr>
            <a:lvl2pPr algn="l">
              <a:defRPr/>
            </a:lvl2pPr>
            <a:lvl3pPr algn="l">
              <a:defRPr/>
            </a:lvl3pPr>
            <a:lvl4pPr algn="l">
              <a:defRPr/>
            </a:lvl4pPr>
            <a:lvl5pPr algn="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570799" cy="1325563"/>
          </a:xfrm>
        </p:spPr>
        <p:txBody>
          <a:bodyPr/>
          <a:lstStyle>
            <a:lvl1pPr algn="l">
              <a:defRPr b="1" i="0" u="none">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59D1187E-93A5-8244-B650-E43242DDC4B0}"/>
              </a:ext>
            </a:extLst>
          </p:cNvPr>
          <p:cNvSpPr>
            <a:spLocks noGrp="1"/>
          </p:cNvSpPr>
          <p:nvPr>
            <p:ph type="body" sz="quarter" idx="13"/>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193327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nhold - to deler">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B28A4692-DAE1-A242-8A4A-E76EF326CCCA}"/>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250361"/>
            <a:ext cx="5326248"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700241" cy="1325563"/>
          </a:xfrm>
        </p:spPr>
        <p:txBody>
          <a:bodyPr/>
          <a:lstStyle>
            <a:lvl1pPr algn="l">
              <a:defRPr b="1" i="0" u="none">
                <a:solidFill>
                  <a:schemeClr val="bg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250361"/>
            <a:ext cx="5295504"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ekst 2">
            <a:extLst>
              <a:ext uri="{FF2B5EF4-FFF2-40B4-BE49-F238E27FC236}">
                <a16:creationId xmlns:a16="http://schemas.microsoft.com/office/drawing/2014/main" id="{FCE7308A-F0A0-9649-86CD-1BD799F48858}"/>
              </a:ext>
            </a:extLst>
          </p:cNvPr>
          <p:cNvSpPr>
            <a:spLocks noGrp="1"/>
          </p:cNvSpPr>
          <p:nvPr>
            <p:ph type="body" sz="quarter" idx="14"/>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2887676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nhold - to deler med overskrift">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6E36573F-12E4-4D42-A779-E4676A622C44}"/>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09" y="702129"/>
            <a:ext cx="5326248"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700242" cy="1325563"/>
          </a:xfrm>
        </p:spPr>
        <p:txBody>
          <a:bodyPr/>
          <a:lstStyle>
            <a:lvl1pPr algn="l">
              <a:defRPr b="1" i="0" u="none">
                <a:solidFill>
                  <a:schemeClr val="bg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702129"/>
            <a:ext cx="5326247"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5">
            <a:extLst>
              <a:ext uri="{FF2B5EF4-FFF2-40B4-BE49-F238E27FC236}">
                <a16:creationId xmlns:a16="http://schemas.microsoft.com/office/drawing/2014/main" id="{3ECAA677-1178-2A4C-997D-F45DE249E1AC}"/>
              </a:ext>
            </a:extLst>
          </p:cNvPr>
          <p:cNvSpPr>
            <a:spLocks noGrp="1"/>
          </p:cNvSpPr>
          <p:nvPr>
            <p:ph sz="quarter" idx="14" hasCustomPrompt="1"/>
          </p:nvPr>
        </p:nvSpPr>
        <p:spPr>
          <a:xfrm>
            <a:off x="611908" y="119745"/>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8" name="Plassholder for innhold 5">
            <a:extLst>
              <a:ext uri="{FF2B5EF4-FFF2-40B4-BE49-F238E27FC236}">
                <a16:creationId xmlns:a16="http://schemas.microsoft.com/office/drawing/2014/main" id="{671EFCEF-9582-7745-9099-3EA80D8BC431}"/>
              </a:ext>
            </a:extLst>
          </p:cNvPr>
          <p:cNvSpPr>
            <a:spLocks noGrp="1"/>
          </p:cNvSpPr>
          <p:nvPr>
            <p:ph sz="quarter" idx="15" hasCustomPrompt="1"/>
          </p:nvPr>
        </p:nvSpPr>
        <p:spPr>
          <a:xfrm>
            <a:off x="6253843" y="112590"/>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11" name="Plassholder for tekst 2">
            <a:extLst>
              <a:ext uri="{FF2B5EF4-FFF2-40B4-BE49-F238E27FC236}">
                <a16:creationId xmlns:a16="http://schemas.microsoft.com/office/drawing/2014/main" id="{71D080E6-88D4-5548-B7A9-75DE289615EE}"/>
              </a:ext>
            </a:extLst>
          </p:cNvPr>
          <p:cNvSpPr>
            <a:spLocks noGrp="1"/>
          </p:cNvSpPr>
          <p:nvPr>
            <p:ph type="body" sz="quarter" idx="16"/>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9884638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Hvileside / Kapittelinndeling">
    <p:spTree>
      <p:nvGrpSpPr>
        <p:cNvPr id="1" name=""/>
        <p:cNvGrpSpPr/>
        <p:nvPr/>
      </p:nvGrpSpPr>
      <p:grpSpPr>
        <a:xfrm>
          <a:off x="0" y="0"/>
          <a:ext cx="0" cy="0"/>
          <a:chOff x="0" y="0"/>
          <a:chExt cx="0" cy="0"/>
        </a:xfrm>
      </p:grpSpPr>
      <p:pic>
        <p:nvPicPr>
          <p:cNvPr id="8" name="Bilde 7" descr="Et bilde som inneholder skater, fisk&#10;&#10;Automatisk generert beskrivelse">
            <a:extLst>
              <a:ext uri="{FF2B5EF4-FFF2-40B4-BE49-F238E27FC236}">
                <a16:creationId xmlns:a16="http://schemas.microsoft.com/office/drawing/2014/main" id="{C1FE6B91-2E36-5542-A9C1-00063A58006A}"/>
              </a:ext>
            </a:extLst>
          </p:cNvPr>
          <p:cNvPicPr>
            <a:picLocks noChangeAspect="1"/>
          </p:cNvPicPr>
          <p:nvPr userDrawn="1"/>
        </p:nvPicPr>
        <p:blipFill>
          <a:blip r:embed="rId2"/>
          <a:stretch>
            <a:fillRect/>
          </a:stretch>
        </p:blipFill>
        <p:spPr>
          <a:xfrm>
            <a:off x="3175" y="0"/>
            <a:ext cx="12185650" cy="6858000"/>
          </a:xfrm>
          <a:prstGeom prst="rect">
            <a:avLst/>
          </a:prstGeom>
        </p:spPr>
      </p:pic>
      <p:sp>
        <p:nvSpPr>
          <p:cNvPr id="2" name="Tittel 1"/>
          <p:cNvSpPr>
            <a:spLocks noGrp="1"/>
          </p:cNvSpPr>
          <p:nvPr>
            <p:ph type="title"/>
          </p:nvPr>
        </p:nvSpPr>
        <p:spPr>
          <a:xfrm>
            <a:off x="824248" y="610932"/>
            <a:ext cx="10540437" cy="2852737"/>
          </a:xfrm>
        </p:spPr>
        <p:txBody>
          <a:bodyPr anchor="b">
            <a:normAutofit/>
          </a:bodyPr>
          <a:lstStyle>
            <a:lvl1pPr algn="ctr">
              <a:defRPr sz="4800">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819334" y="3620985"/>
            <a:ext cx="10540436" cy="1500187"/>
          </a:xfrm>
          <a:prstGeom prst="rect">
            <a:avLst/>
          </a:prstGeo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60713" y="5844645"/>
            <a:ext cx="630256" cy="728009"/>
          </a:xfrm>
          <a:prstGeom prst="rect">
            <a:avLst/>
          </a:prstGeom>
        </p:spPr>
      </p:pic>
    </p:spTree>
    <p:extLst>
      <p:ext uri="{BB962C8B-B14F-4D97-AF65-F5344CB8AC3E}">
        <p14:creationId xmlns:p14="http://schemas.microsoft.com/office/powerpoint/2010/main" val="32307078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ngtekster">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1A52A419-19EA-8740-9BD8-4F336832B9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0" y="0"/>
            <a:ext cx="12185650" cy="6858000"/>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587829" y="391886"/>
            <a:ext cx="10972800" cy="5965393"/>
          </a:xfrm>
          <a:prstGeom prst="rect">
            <a:avLst/>
          </a:prstGeom>
        </p:spPr>
        <p:txBody>
          <a:bodyPr anchor="ctr">
            <a:normAutofit/>
          </a:bodyPr>
          <a:lstStyle>
            <a:lvl1pPr marL="0" indent="0" algn="ctr">
              <a:buNone/>
              <a:defRPr sz="4400" b="1"/>
            </a:lvl1pPr>
            <a:lvl2pPr marL="457200" indent="0" algn="ctr">
              <a:buNone/>
              <a:defRPr sz="4000" b="1"/>
            </a:lvl2pPr>
            <a:lvl3pPr marL="914400" indent="0" algn="ctr">
              <a:buNone/>
              <a:defRPr sz="3600" b="1"/>
            </a:lvl3pPr>
            <a:lvl4pPr marL="1371600" indent="0" algn="ctr">
              <a:buNone/>
              <a:defRPr sz="3200" b="1"/>
            </a:lvl4pPr>
            <a:lvl5pPr marL="1828800" indent="0" algn="ctr">
              <a:buNone/>
              <a:defRPr sz="3200" b="1"/>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878332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 deler - tittel høyre">
    <p:spTree>
      <p:nvGrpSpPr>
        <p:cNvPr id="1" name=""/>
        <p:cNvGrpSpPr/>
        <p:nvPr/>
      </p:nvGrpSpPr>
      <p:grpSpPr>
        <a:xfrm>
          <a:off x="0" y="0"/>
          <a:ext cx="0" cy="0"/>
          <a:chOff x="0" y="0"/>
          <a:chExt cx="0" cy="0"/>
        </a:xfrm>
      </p:grpSpPr>
      <p:pic>
        <p:nvPicPr>
          <p:cNvPr id="11" name="Bilde 10" descr="Et bilde som inneholder skater&#10;&#10;Automatisk generert beskrivelse">
            <a:extLst>
              <a:ext uri="{FF2B5EF4-FFF2-40B4-BE49-F238E27FC236}">
                <a16:creationId xmlns:a16="http://schemas.microsoft.com/office/drawing/2014/main" id="{77A172E9-6DD2-2342-9581-ED1FE733802D}"/>
              </a:ext>
            </a:extLst>
          </p:cNvPr>
          <p:cNvPicPr>
            <a:picLocks noChangeAspect="1"/>
          </p:cNvPicPr>
          <p:nvPr userDrawn="1"/>
        </p:nvPicPr>
        <p:blipFill>
          <a:blip r:embed="rId2"/>
          <a:stretch>
            <a:fillRect/>
          </a:stretch>
        </p:blipFill>
        <p:spPr>
          <a:xfrm>
            <a:off x="6096000" y="-1"/>
            <a:ext cx="6096000" cy="6858000"/>
          </a:xfrm>
          <a:prstGeom prst="rect">
            <a:avLst/>
          </a:prstGeom>
        </p:spPr>
      </p:pic>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29264" y="734786"/>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6369196" y="2766218"/>
            <a:ext cx="5549608" cy="1325563"/>
          </a:xfrm>
        </p:spPr>
        <p:txBody>
          <a:bodyPr>
            <a:noAutofit/>
          </a:bodyPr>
          <a:lstStyle>
            <a:lvl1pPr algn="ctr">
              <a:defRPr sz="5400">
                <a:solidFill>
                  <a:schemeClr val="bg1"/>
                </a:solidFill>
              </a:defRPr>
            </a:lvl1pPr>
          </a:lstStyle>
          <a:p>
            <a:r>
              <a:rPr lang="nb-NO"/>
              <a:t>Klikk for å redigere tittelstil</a:t>
            </a:r>
          </a:p>
        </p:txBody>
      </p:sp>
    </p:spTree>
    <p:extLst>
      <p:ext uri="{BB962C8B-B14F-4D97-AF65-F5344CB8AC3E}">
        <p14:creationId xmlns:p14="http://schemas.microsoft.com/office/powerpoint/2010/main" val="8530001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 deler - tittel venstre">
    <p:spTree>
      <p:nvGrpSpPr>
        <p:cNvPr id="1" name=""/>
        <p:cNvGrpSpPr/>
        <p:nvPr/>
      </p:nvGrpSpPr>
      <p:grpSpPr>
        <a:xfrm>
          <a:off x="0" y="0"/>
          <a:ext cx="0" cy="0"/>
          <a:chOff x="0" y="0"/>
          <a:chExt cx="0" cy="0"/>
        </a:xfrm>
      </p:grpSpPr>
      <p:pic>
        <p:nvPicPr>
          <p:cNvPr id="7" name="Bilde 6" descr="Et bilde som inneholder skater&#10;&#10;Automatisk generert beskrivelse">
            <a:extLst>
              <a:ext uri="{FF2B5EF4-FFF2-40B4-BE49-F238E27FC236}">
                <a16:creationId xmlns:a16="http://schemas.microsoft.com/office/drawing/2014/main" id="{E14BEF46-F27C-F042-8031-6BB443622F3F}"/>
              </a:ext>
            </a:extLst>
          </p:cNvPr>
          <p:cNvPicPr>
            <a:picLocks noChangeAspect="1"/>
          </p:cNvPicPr>
          <p:nvPr userDrawn="1"/>
        </p:nvPicPr>
        <p:blipFill>
          <a:blip r:embed="rId2"/>
          <a:stretch>
            <a:fillRect/>
          </a:stretch>
        </p:blipFill>
        <p:spPr>
          <a:xfrm flipH="1">
            <a:off x="0" y="-1"/>
            <a:ext cx="6096000" cy="6858000"/>
          </a:xfrm>
          <a:prstGeom prst="rect">
            <a:avLst/>
          </a:prstGeom>
        </p:spPr>
      </p:pic>
      <p:sp>
        <p:nvSpPr>
          <p:cNvPr id="2" name="Rektangel 1">
            <a:extLst>
              <a:ext uri="{FF2B5EF4-FFF2-40B4-BE49-F238E27FC236}">
                <a16:creationId xmlns:a16="http://schemas.microsoft.com/office/drawing/2014/main" id="{D8193CB1-DB4F-A24E-B19C-F1442B11F3EA}"/>
              </a:ext>
            </a:extLst>
          </p:cNvPr>
          <p:cNvSpPr/>
          <p:nvPr userDrawn="1"/>
        </p:nvSpPr>
        <p:spPr>
          <a:xfrm>
            <a:off x="6980903" y="1635241"/>
            <a:ext cx="4581832" cy="45818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707707" y="734785"/>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273196" y="2766218"/>
            <a:ext cx="5549608" cy="1325563"/>
          </a:xfrm>
        </p:spPr>
        <p:txBody>
          <a:bodyPr>
            <a:noAutofit/>
          </a:bodyPr>
          <a:lstStyle>
            <a:lvl1pPr algn="ctr">
              <a:defRPr sz="5400">
                <a:solidFill>
                  <a:schemeClr val="bg1"/>
                </a:solidFill>
              </a:defRPr>
            </a:lvl1pPr>
          </a:lstStyle>
          <a:p>
            <a:r>
              <a:rPr lang="nb-NO"/>
              <a:t>Klikk for å redigere tittelstil</a:t>
            </a:r>
          </a:p>
        </p:txBody>
      </p:sp>
    </p:spTree>
    <p:extLst>
      <p:ext uri="{BB962C8B-B14F-4D97-AF65-F5344CB8AC3E}">
        <p14:creationId xmlns:p14="http://schemas.microsoft.com/office/powerpoint/2010/main" val="35472551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 deler - tittel høyre + tekst">
    <p:spTree>
      <p:nvGrpSpPr>
        <p:cNvPr id="1" name=""/>
        <p:cNvGrpSpPr/>
        <p:nvPr/>
      </p:nvGrpSpPr>
      <p:grpSpPr>
        <a:xfrm>
          <a:off x="0" y="0"/>
          <a:ext cx="0" cy="0"/>
          <a:chOff x="0" y="0"/>
          <a:chExt cx="0" cy="0"/>
        </a:xfrm>
      </p:grpSpPr>
      <p:pic>
        <p:nvPicPr>
          <p:cNvPr id="9" name="Bilde 8" descr="Et bilde som inneholder skater&#10;&#10;Automatisk generert beskrivelse">
            <a:extLst>
              <a:ext uri="{FF2B5EF4-FFF2-40B4-BE49-F238E27FC236}">
                <a16:creationId xmlns:a16="http://schemas.microsoft.com/office/drawing/2014/main" id="{FE62A6DB-532B-6741-9324-56C3BEAD334F}"/>
              </a:ext>
            </a:extLst>
          </p:cNvPr>
          <p:cNvPicPr>
            <a:picLocks noChangeAspect="1"/>
          </p:cNvPicPr>
          <p:nvPr userDrawn="1"/>
        </p:nvPicPr>
        <p:blipFill>
          <a:blip r:embed="rId2"/>
          <a:stretch>
            <a:fillRect/>
          </a:stretch>
        </p:blipFill>
        <p:spPr>
          <a:xfrm>
            <a:off x="6096000" y="-1"/>
            <a:ext cx="6096000" cy="6858000"/>
          </a:xfrm>
          <a:prstGeom prst="rect">
            <a:avLst/>
          </a:prstGeom>
        </p:spPr>
      </p:pic>
      <p:sp>
        <p:nvSpPr>
          <p:cNvPr id="6" name="Plassholder for bilde 5"/>
          <p:cNvSpPr>
            <a:spLocks noGrp="1"/>
          </p:cNvSpPr>
          <p:nvPr>
            <p:ph type="pic" sz="quarter" idx="10"/>
          </p:nvPr>
        </p:nvSpPr>
        <p:spPr>
          <a:xfrm>
            <a:off x="0"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6442364" y="218167"/>
            <a:ext cx="5403272" cy="1284061"/>
          </a:xfrm>
        </p:spPr>
        <p:txBody>
          <a:bodyPr>
            <a:noAutofit/>
          </a:bodyPr>
          <a:lstStyle>
            <a:lvl1pPr>
              <a:defRPr sz="4500">
                <a:solidFill>
                  <a:schemeClr val="bg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6456363" y="1720396"/>
            <a:ext cx="5430837" cy="4772480"/>
          </a:xfrm>
        </p:spPr>
        <p:txBody>
          <a:bodyPr>
            <a:normAutofit/>
          </a:bodyPr>
          <a:lstStyle>
            <a:lvl1pPr>
              <a:lnSpc>
                <a:spcPct val="100000"/>
              </a:lnSpc>
              <a:defRPr sz="3000">
                <a:solidFill>
                  <a:schemeClr val="bg1"/>
                </a:solidFill>
              </a:defRPr>
            </a:lvl1pPr>
            <a:lvl2pPr>
              <a:lnSpc>
                <a:spcPct val="100000"/>
              </a:lnSpc>
              <a:defRPr sz="3000">
                <a:solidFill>
                  <a:schemeClr val="bg1"/>
                </a:solidFill>
              </a:defRPr>
            </a:lvl2pPr>
            <a:lvl3pPr>
              <a:lnSpc>
                <a:spcPct val="100000"/>
              </a:lnSpc>
              <a:defRPr sz="3000">
                <a:solidFill>
                  <a:schemeClr val="bg1"/>
                </a:solidFill>
              </a:defRPr>
            </a:lvl3pPr>
            <a:lvl4pPr>
              <a:lnSpc>
                <a:spcPct val="100000"/>
              </a:lnSpc>
              <a:defRPr sz="3000">
                <a:solidFill>
                  <a:schemeClr val="bg1"/>
                </a:solidFill>
              </a:defRPr>
            </a:lvl4pPr>
            <a:lvl5pPr>
              <a:lnSpc>
                <a:spcPct val="100000"/>
              </a:lnSpc>
              <a:defRPr sz="30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8822391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 deler - tekst venstre + tittel">
    <p:spTree>
      <p:nvGrpSpPr>
        <p:cNvPr id="1" name=""/>
        <p:cNvGrpSpPr/>
        <p:nvPr/>
      </p:nvGrpSpPr>
      <p:grpSpPr>
        <a:xfrm>
          <a:off x="0" y="0"/>
          <a:ext cx="0" cy="0"/>
          <a:chOff x="0" y="0"/>
          <a:chExt cx="0" cy="0"/>
        </a:xfrm>
      </p:grpSpPr>
      <p:pic>
        <p:nvPicPr>
          <p:cNvPr id="9" name="Bilde 8" descr="Et bilde som inneholder skater&#10;&#10;Automatisk generert beskrivelse">
            <a:extLst>
              <a:ext uri="{FF2B5EF4-FFF2-40B4-BE49-F238E27FC236}">
                <a16:creationId xmlns:a16="http://schemas.microsoft.com/office/drawing/2014/main" id="{6CCA4A6C-1D5A-C147-BEBF-BFCF46CF095E}"/>
              </a:ext>
            </a:extLst>
          </p:cNvPr>
          <p:cNvPicPr>
            <a:picLocks noChangeAspect="1"/>
          </p:cNvPicPr>
          <p:nvPr userDrawn="1"/>
        </p:nvPicPr>
        <p:blipFill>
          <a:blip r:embed="rId2"/>
          <a:stretch>
            <a:fillRect/>
          </a:stretch>
        </p:blipFill>
        <p:spPr>
          <a:xfrm flipH="1">
            <a:off x="0" y="-1"/>
            <a:ext cx="6096000" cy="6858000"/>
          </a:xfrm>
          <a:prstGeom prst="rect">
            <a:avLst/>
          </a:prstGeom>
        </p:spPr>
      </p:pic>
      <p:sp>
        <p:nvSpPr>
          <p:cNvPr id="6" name="Plassholder for bilde 5"/>
          <p:cNvSpPr>
            <a:spLocks noGrp="1"/>
          </p:cNvSpPr>
          <p:nvPr>
            <p:ph type="pic" sz="quarter" idx="10"/>
          </p:nvPr>
        </p:nvSpPr>
        <p:spPr>
          <a:xfrm>
            <a:off x="6041572"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319150" y="170995"/>
            <a:ext cx="5403272" cy="1284061"/>
          </a:xfrm>
        </p:spPr>
        <p:txBody>
          <a:bodyPr>
            <a:noAutofit/>
          </a:bodyPr>
          <a:lstStyle>
            <a:lvl1pPr>
              <a:defRPr sz="4500">
                <a:solidFill>
                  <a:schemeClr val="bg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333149" y="1673224"/>
            <a:ext cx="5430837" cy="4772480"/>
          </a:xfrm>
        </p:spPr>
        <p:txBody>
          <a:bodyPr>
            <a:normAutofit/>
          </a:bodyPr>
          <a:lstStyle>
            <a:lvl1pPr>
              <a:lnSpc>
                <a:spcPct val="100000"/>
              </a:lnSpc>
              <a:defRPr sz="3000">
                <a:solidFill>
                  <a:schemeClr val="bg1"/>
                </a:solidFill>
              </a:defRPr>
            </a:lvl1pPr>
            <a:lvl2pPr>
              <a:lnSpc>
                <a:spcPct val="100000"/>
              </a:lnSpc>
              <a:defRPr sz="3000">
                <a:solidFill>
                  <a:schemeClr val="bg1"/>
                </a:solidFill>
              </a:defRPr>
            </a:lvl2pPr>
            <a:lvl3pPr>
              <a:lnSpc>
                <a:spcPct val="100000"/>
              </a:lnSpc>
              <a:defRPr sz="3000">
                <a:solidFill>
                  <a:schemeClr val="bg1"/>
                </a:solidFill>
              </a:defRPr>
            </a:lvl3pPr>
            <a:lvl4pPr>
              <a:lnSpc>
                <a:spcPct val="100000"/>
              </a:lnSpc>
              <a:defRPr sz="3000">
                <a:solidFill>
                  <a:schemeClr val="bg1"/>
                </a:solidFill>
              </a:defRPr>
            </a:lvl4pPr>
            <a:lvl5pPr>
              <a:lnSpc>
                <a:spcPct val="100000"/>
              </a:lnSpc>
              <a:defRPr sz="30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5425323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hold - en del ">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8A554AA0-A6FE-D045-BCE8-10B6CC2A45A6}"/>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456174"/>
            <a:ext cx="10968180" cy="4351338"/>
          </a:xfrm>
          <a:prstGeom prst="rect">
            <a:avLst/>
          </a:prstGeom>
        </p:spPr>
        <p:txBody>
          <a:bodyPr anchor="t"/>
          <a:lstStyle>
            <a:lvl1pPr algn="l">
              <a:defRPr/>
            </a:lvl1pPr>
            <a:lvl2pPr algn="l">
              <a:defRPr/>
            </a:lvl2pPr>
            <a:lvl3pPr algn="l">
              <a:defRPr/>
            </a:lvl3pPr>
            <a:lvl4pPr algn="l">
              <a:defRPr/>
            </a:lvl4pPr>
            <a:lvl5pPr algn="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570799" cy="1325563"/>
          </a:xfrm>
        </p:spPr>
        <p:txBody>
          <a:bodyPr/>
          <a:lstStyle>
            <a:lvl1pPr algn="l">
              <a:defRPr b="1" i="0" u="none">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59D1187E-93A5-8244-B650-E43242DDC4B0}"/>
              </a:ext>
            </a:extLst>
          </p:cNvPr>
          <p:cNvSpPr>
            <a:spLocks noGrp="1"/>
          </p:cNvSpPr>
          <p:nvPr>
            <p:ph type="body" sz="quarter" idx="13"/>
          </p:nvPr>
        </p:nvSpPr>
        <p:spPr>
          <a:xfrm>
            <a:off x="8312150" y="5281613"/>
            <a:ext cx="3267940"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3488235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foto med tittel">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DA5D7555-7643-EB4A-85B7-5115E7B12687}"/>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617692"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934628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foto + boks venstre">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91BF1270-DD6D-874F-9F6E-A6225898AD0F}"/>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1612"/>
            <a:ext cx="7583675"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innhold 7">
            <a:extLst>
              <a:ext uri="{FF2B5EF4-FFF2-40B4-BE49-F238E27FC236}">
                <a16:creationId xmlns:a16="http://schemas.microsoft.com/office/drawing/2014/main" id="{D3287ADF-1F7F-5E4B-98CB-83B72F668B41}"/>
              </a:ext>
            </a:extLst>
          </p:cNvPr>
          <p:cNvSpPr>
            <a:spLocks noGrp="1"/>
          </p:cNvSpPr>
          <p:nvPr>
            <p:ph sz="quarter" idx="15"/>
          </p:nvPr>
        </p:nvSpPr>
        <p:spPr>
          <a:xfrm>
            <a:off x="610755" y="127008"/>
            <a:ext cx="4845600"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148256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foto + boks høyre">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7D76C83F-D2CC-BD44-A24E-423E95EE9F5C}"/>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8491"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1909" y="5281612"/>
            <a:ext cx="7582521" cy="1325563"/>
          </a:xfrm>
        </p:spPr>
        <p:txBody>
          <a:bodyPr anchor="ctr"/>
          <a:lstStyle>
            <a:lvl1pPr algn="l">
              <a:defRPr b="1" i="0" u="none">
                <a:solidFill>
                  <a:schemeClr val="bg1"/>
                </a:solidFill>
              </a:defRPr>
            </a:lvl1pPr>
          </a:lstStyle>
          <a:p>
            <a:r>
              <a:rPr lang="nb-NO"/>
              <a:t>Klikk for å redigere tittelstil</a:t>
            </a:r>
          </a:p>
        </p:txBody>
      </p:sp>
    </p:spTree>
    <p:extLst>
      <p:ext uri="{BB962C8B-B14F-4D97-AF65-F5344CB8AC3E}">
        <p14:creationId xmlns:p14="http://schemas.microsoft.com/office/powerpoint/2010/main" val="19439449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foto + to boks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F1FD040E-C37D-9049-8D14-4628EECA6C40}"/>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9645"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0755" y="5281612"/>
            <a:ext cx="7583675" cy="1325563"/>
          </a:xfrm>
        </p:spPr>
        <p:txBody>
          <a:bodyPr anchor="ctr"/>
          <a:lstStyle>
            <a:lvl1pPr algn="l">
              <a:defRPr b="1" i="0" u="none">
                <a:solidFill>
                  <a:schemeClr val="bg1"/>
                </a:solidFill>
              </a:defRPr>
            </a:lvl1pPr>
          </a:lstStyle>
          <a:p>
            <a:r>
              <a:rPr lang="nb-NO"/>
              <a:t>Klikk for å redigere tittelstil</a:t>
            </a:r>
          </a:p>
        </p:txBody>
      </p:sp>
      <p:sp>
        <p:nvSpPr>
          <p:cNvPr id="10" name="Plassholder for innhold 7">
            <a:extLst>
              <a:ext uri="{FF2B5EF4-FFF2-40B4-BE49-F238E27FC236}">
                <a16:creationId xmlns:a16="http://schemas.microsoft.com/office/drawing/2014/main" id="{A40C95F9-39CE-AD46-8244-C9A40E7B1E57}"/>
              </a:ext>
            </a:extLst>
          </p:cNvPr>
          <p:cNvSpPr>
            <a:spLocks noGrp="1"/>
          </p:cNvSpPr>
          <p:nvPr>
            <p:ph sz="quarter" idx="16"/>
          </p:nvPr>
        </p:nvSpPr>
        <p:spPr>
          <a:xfrm>
            <a:off x="610755" y="148156"/>
            <a:ext cx="4755288"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2543095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ollasj - 3 bilder">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B79596ED-197F-9942-9DB8-EDAA9D989C87}"/>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bilde 2">
            <a:extLst>
              <a:ext uri="{FF2B5EF4-FFF2-40B4-BE49-F238E27FC236}">
                <a16:creationId xmlns:a16="http://schemas.microsoft.com/office/drawing/2014/main" id="{A46A01D0-101B-CB47-B584-635EE7E6FCBB}"/>
              </a:ext>
            </a:extLst>
          </p:cNvPr>
          <p:cNvSpPr>
            <a:spLocks noGrp="1"/>
          </p:cNvSpPr>
          <p:nvPr>
            <p:ph type="pic" sz="quarter" idx="14"/>
          </p:nvPr>
        </p:nvSpPr>
        <p:spPr>
          <a:xfrm>
            <a:off x="958338"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
        <p:nvSpPr>
          <p:cNvPr id="8" name="Plassholder for bilde 2">
            <a:extLst>
              <a:ext uri="{FF2B5EF4-FFF2-40B4-BE49-F238E27FC236}">
                <a16:creationId xmlns:a16="http://schemas.microsoft.com/office/drawing/2014/main" id="{3D98D89C-013F-3940-984C-5C6E0D9B0DC0}"/>
              </a:ext>
            </a:extLst>
          </p:cNvPr>
          <p:cNvSpPr>
            <a:spLocks noGrp="1"/>
          </p:cNvSpPr>
          <p:nvPr>
            <p:ph type="pic" sz="quarter" idx="15"/>
          </p:nvPr>
        </p:nvSpPr>
        <p:spPr>
          <a:xfrm>
            <a:off x="6553662"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3347932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ollasj - tre bilder">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0626B100-6139-4648-ACF9-7E59C7442FC5}"/>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bg1"/>
                </a:solidFill>
              </a:defRPr>
            </a:lvl1pPr>
          </a:lstStyle>
          <a:p>
            <a:r>
              <a:rPr lang="nb-NO"/>
              <a:t>Klikk for å redigere tittelstil</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bilde 2">
            <a:extLst>
              <a:ext uri="{FF2B5EF4-FFF2-40B4-BE49-F238E27FC236}">
                <a16:creationId xmlns:a16="http://schemas.microsoft.com/office/drawing/2014/main" id="{9CDFE2B2-8ED3-A54E-9B9B-FC6FD3FAA6FC}"/>
              </a:ext>
            </a:extLst>
          </p:cNvPr>
          <p:cNvSpPr>
            <a:spLocks noGrp="1"/>
          </p:cNvSpPr>
          <p:nvPr>
            <p:ph type="pic" sz="quarter" idx="15"/>
          </p:nvPr>
        </p:nvSpPr>
        <p:spPr>
          <a:xfrm>
            <a:off x="1" y="0"/>
            <a:ext cx="3960000" cy="5158727"/>
          </a:xfrm>
        </p:spPr>
        <p:txBody>
          <a:bodyPr anchor="ctr"/>
          <a:lstStyle>
            <a:lvl1pPr marL="0" indent="0" algn="ctr">
              <a:buNone/>
              <a:defRPr/>
            </a:lvl1pPr>
          </a:lstStyle>
          <a:p>
            <a:r>
              <a:rPr lang="nb-NO"/>
              <a:t>Klikk på ikonet for å legge til et bilde</a:t>
            </a:r>
          </a:p>
        </p:txBody>
      </p:sp>
      <p:sp>
        <p:nvSpPr>
          <p:cNvPr id="9" name="Plassholder for bilde 2">
            <a:extLst>
              <a:ext uri="{FF2B5EF4-FFF2-40B4-BE49-F238E27FC236}">
                <a16:creationId xmlns:a16="http://schemas.microsoft.com/office/drawing/2014/main" id="{84BA3BFE-4701-EA4B-BE36-214CB654A46E}"/>
              </a:ext>
            </a:extLst>
          </p:cNvPr>
          <p:cNvSpPr>
            <a:spLocks noGrp="1"/>
          </p:cNvSpPr>
          <p:nvPr>
            <p:ph type="pic" sz="quarter" idx="16"/>
          </p:nvPr>
        </p:nvSpPr>
        <p:spPr>
          <a:xfrm>
            <a:off x="3960001" y="0"/>
            <a:ext cx="4267199" cy="5158727"/>
          </a:xfrm>
        </p:spPr>
        <p:txBody>
          <a:bodyPr anchor="ctr"/>
          <a:lstStyle>
            <a:lvl1pPr marL="0" indent="0" algn="ctr">
              <a:buNone/>
              <a:defRPr/>
            </a:lvl1pPr>
          </a:lstStyle>
          <a:p>
            <a:r>
              <a:rPr lang="nb-NO"/>
              <a:t>Klikk på ikonet for å legge til et bilde</a:t>
            </a:r>
          </a:p>
        </p:txBody>
      </p:sp>
      <p:sp>
        <p:nvSpPr>
          <p:cNvPr id="10" name="Plassholder for bilde 2">
            <a:extLst>
              <a:ext uri="{FF2B5EF4-FFF2-40B4-BE49-F238E27FC236}">
                <a16:creationId xmlns:a16="http://schemas.microsoft.com/office/drawing/2014/main" id="{560717D8-F303-1E44-BFAD-B7D3EE343F87}"/>
              </a:ext>
            </a:extLst>
          </p:cNvPr>
          <p:cNvSpPr>
            <a:spLocks noGrp="1"/>
          </p:cNvSpPr>
          <p:nvPr>
            <p:ph type="pic" sz="quarter" idx="17"/>
          </p:nvPr>
        </p:nvSpPr>
        <p:spPr>
          <a:xfrm>
            <a:off x="8229600" y="0"/>
            <a:ext cx="3960000" cy="5158727"/>
          </a:xfrm>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24906033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foto - uten tittel">
    <p:spTree>
      <p:nvGrpSpPr>
        <p:cNvPr id="1" name=""/>
        <p:cNvGrpSpPr/>
        <p:nvPr/>
      </p:nvGrpSpPr>
      <p:grpSpPr>
        <a:xfrm>
          <a:off x="0" y="0"/>
          <a:ext cx="0" cy="0"/>
          <a:chOff x="0" y="0"/>
          <a:chExt cx="0" cy="0"/>
        </a:xfrm>
      </p:grpSpPr>
      <p:sp>
        <p:nvSpPr>
          <p:cNvPr id="6" name="Plassholder for bilde 5"/>
          <p:cNvSpPr>
            <a:spLocks noGrp="1"/>
          </p:cNvSpPr>
          <p:nvPr>
            <p:ph type="pic" sz="quarter" idx="10"/>
          </p:nvPr>
        </p:nvSpPr>
        <p:spPr>
          <a:xfrm>
            <a:off x="0" y="0"/>
            <a:ext cx="12192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Tree>
    <p:extLst>
      <p:ext uri="{BB962C8B-B14F-4D97-AF65-F5344CB8AC3E}">
        <p14:creationId xmlns:p14="http://schemas.microsoft.com/office/powerpoint/2010/main" val="10282103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Forside uten bilde">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6DE2396B-A9FA-CB4B-BC7C-92CB0768F8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3" y="-1"/>
            <a:ext cx="12185650" cy="6858000"/>
          </a:xfrm>
          <a:prstGeom prst="rect">
            <a:avLst/>
          </a:prstGeom>
        </p:spPr>
      </p:pic>
      <p:sp>
        <p:nvSpPr>
          <p:cNvPr id="2" name="Tittel 1"/>
          <p:cNvSpPr>
            <a:spLocks noGrp="1"/>
          </p:cNvSpPr>
          <p:nvPr>
            <p:ph type="title"/>
          </p:nvPr>
        </p:nvSpPr>
        <p:spPr>
          <a:xfrm>
            <a:off x="3082540" y="666350"/>
            <a:ext cx="8624552" cy="2852737"/>
          </a:xfrm>
        </p:spPr>
        <p:txBody>
          <a:bodyPr anchor="b">
            <a:normAutofit/>
          </a:bodyPr>
          <a:lstStyle>
            <a:lvl1pPr algn="l">
              <a:defRPr sz="4800">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3077625" y="3676403"/>
            <a:ext cx="8624552" cy="1500187"/>
          </a:xfrm>
          <a:prstGeom prst="rect">
            <a:avLst/>
          </a:prstGeo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69945" y="2818171"/>
            <a:ext cx="1057618" cy="1221655"/>
          </a:xfrm>
          <a:prstGeom prst="rect">
            <a:avLst/>
          </a:prstGeom>
        </p:spPr>
      </p:pic>
    </p:spTree>
    <p:extLst>
      <p:ext uri="{BB962C8B-B14F-4D97-AF65-F5344CB8AC3E}">
        <p14:creationId xmlns:p14="http://schemas.microsoft.com/office/powerpoint/2010/main" val="21974942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rside med bilde">
    <p:bg>
      <p:bgPr>
        <a:solidFill>
          <a:schemeClr val="bg1">
            <a:alpha val="89000"/>
          </a:schemeClr>
        </a:solidFill>
        <a:effectLst/>
      </p:bgPr>
    </p:bg>
    <p:spTree>
      <p:nvGrpSpPr>
        <p:cNvPr id="1" name=""/>
        <p:cNvGrpSpPr/>
        <p:nvPr/>
      </p:nvGrpSpPr>
      <p:grpSpPr>
        <a:xfrm>
          <a:off x="0" y="0"/>
          <a:ext cx="0" cy="0"/>
          <a:chOff x="0" y="0"/>
          <a:chExt cx="0" cy="0"/>
        </a:xfrm>
      </p:grpSpPr>
      <p:pic>
        <p:nvPicPr>
          <p:cNvPr id="26" name="Bilde 25">
            <a:extLst>
              <a:ext uri="{FF2B5EF4-FFF2-40B4-BE49-F238E27FC236}">
                <a16:creationId xmlns:a16="http://schemas.microsoft.com/office/drawing/2014/main" id="{38060FAA-6EE3-F840-B93A-E4FC98088D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0" y="4555879"/>
            <a:ext cx="12198350" cy="2302121"/>
          </a:xfrm>
          <a:prstGeom prst="rect">
            <a:avLst/>
          </a:prstGeom>
        </p:spPr>
      </p:pic>
      <p:sp>
        <p:nvSpPr>
          <p:cNvPr id="5" name="Plassholder for bilde 10">
            <a:extLst>
              <a:ext uri="{FF2B5EF4-FFF2-40B4-BE49-F238E27FC236}">
                <a16:creationId xmlns:a16="http://schemas.microsoft.com/office/drawing/2014/main" id="{C614174E-402A-DB47-A74E-4757B073F337}"/>
              </a:ext>
            </a:extLst>
          </p:cNvPr>
          <p:cNvSpPr>
            <a:spLocks noGrp="1"/>
          </p:cNvSpPr>
          <p:nvPr>
            <p:ph type="pic" sz="quarter" idx="10"/>
          </p:nvPr>
        </p:nvSpPr>
        <p:spPr>
          <a:xfrm>
            <a:off x="0" y="-45413"/>
            <a:ext cx="12192000" cy="4601292"/>
          </a:xfrm>
          <a:prstGeom prst="rect">
            <a:avLst/>
          </a:prstGeom>
        </p:spPr>
        <p:txBody>
          <a:bodyPr anchor="ctr"/>
          <a:lstStyle>
            <a:lvl1pPr marL="0" indent="0" algn="ctr">
              <a:buNone/>
              <a:defRPr b="0">
                <a:latin typeface="Arial" charset="0"/>
                <a:ea typeface="Arial" charset="0"/>
                <a:cs typeface="Arial" charset="0"/>
              </a:defRPr>
            </a:lvl1pPr>
          </a:lstStyle>
          <a:p>
            <a:r>
              <a:rPr lang="nb-NO"/>
              <a:t>Klikk på ikonet for å legge til et bilde</a:t>
            </a:r>
          </a:p>
        </p:txBody>
      </p:sp>
      <p:sp>
        <p:nvSpPr>
          <p:cNvPr id="2" name="Tittel 1"/>
          <p:cNvSpPr>
            <a:spLocks noGrp="1"/>
          </p:cNvSpPr>
          <p:nvPr>
            <p:ph type="ctrTitle"/>
          </p:nvPr>
        </p:nvSpPr>
        <p:spPr>
          <a:xfrm>
            <a:off x="618259" y="4825892"/>
            <a:ext cx="10035927" cy="939721"/>
          </a:xfrm>
        </p:spPr>
        <p:txBody>
          <a:bodyPr anchor="b">
            <a:normAutofit/>
          </a:bodyPr>
          <a:lstStyle>
            <a:lvl1pPr algn="l">
              <a:defRPr sz="4000">
                <a:solidFill>
                  <a:schemeClr val="bg1"/>
                </a:solidFill>
              </a:defRPr>
            </a:lvl1pPr>
          </a:lstStyle>
          <a:p>
            <a:r>
              <a:rPr lang="nb-NO"/>
              <a:t>Klikk for å redigere tittelstil</a:t>
            </a:r>
          </a:p>
        </p:txBody>
      </p:sp>
      <p:sp>
        <p:nvSpPr>
          <p:cNvPr id="6" name="Undertittel 2">
            <a:extLst>
              <a:ext uri="{FF2B5EF4-FFF2-40B4-BE49-F238E27FC236}">
                <a16:creationId xmlns:a16="http://schemas.microsoft.com/office/drawing/2014/main" id="{09795B0A-6A01-D743-9AFA-ADAA8FABBDFE}"/>
              </a:ext>
            </a:extLst>
          </p:cNvPr>
          <p:cNvSpPr>
            <a:spLocks noGrp="1"/>
          </p:cNvSpPr>
          <p:nvPr>
            <p:ph type="subTitle" idx="1"/>
          </p:nvPr>
        </p:nvSpPr>
        <p:spPr>
          <a:xfrm>
            <a:off x="618259" y="5938039"/>
            <a:ext cx="10035926" cy="568483"/>
          </a:xfrm>
          <a:prstGeom prst="rect">
            <a:avLst/>
          </a:prstGeom>
        </p:spPr>
        <p:txBody>
          <a:bodyPr anchor="ctr">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22" name="Bilde 21">
            <a:extLst>
              <a:ext uri="{FF2B5EF4-FFF2-40B4-BE49-F238E27FC236}">
                <a16:creationId xmlns:a16="http://schemas.microsoft.com/office/drawing/2014/main" id="{BEBEDF67-E825-C24D-AFD2-79D6A6D3298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74240" y="4858416"/>
            <a:ext cx="5211410" cy="1999584"/>
          </a:xfrm>
          <a:prstGeom prst="rect">
            <a:avLst/>
          </a:prstGeom>
        </p:spPr>
      </p:pic>
      <p:pic>
        <p:nvPicPr>
          <p:cNvPr id="23" name="Bilde 22">
            <a:extLst>
              <a:ext uri="{FF2B5EF4-FFF2-40B4-BE49-F238E27FC236}">
                <a16:creationId xmlns:a16="http://schemas.microsoft.com/office/drawing/2014/main" id="{2C0E83AA-28A7-BA4B-B8EF-9AD9C20EF0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32245" y="5126671"/>
            <a:ext cx="991782" cy="1145609"/>
          </a:xfrm>
          <a:prstGeom prst="rect">
            <a:avLst/>
          </a:prstGeom>
        </p:spPr>
      </p:pic>
    </p:spTree>
    <p:extLst>
      <p:ext uri="{BB962C8B-B14F-4D97-AF65-F5344CB8AC3E}">
        <p14:creationId xmlns:p14="http://schemas.microsoft.com/office/powerpoint/2010/main" val="41433415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nhold - en del ">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456174"/>
            <a:ext cx="10968180" cy="4351338"/>
          </a:xfrm>
          <a:prstGeom prst="rect">
            <a:avLst/>
          </a:prstGeom>
        </p:spPr>
        <p:txBody>
          <a:bodyPr anchor="t"/>
          <a:lstStyle>
            <a:lvl1pPr algn="l">
              <a:defRPr/>
            </a:lvl1pPr>
            <a:lvl2pPr algn="l">
              <a:defRPr/>
            </a:lvl2pPr>
            <a:lvl3pPr algn="l">
              <a:defRPr/>
            </a:lvl3pPr>
            <a:lvl4pPr algn="l">
              <a:defRPr/>
            </a:lvl4pPr>
            <a:lvl5pPr algn="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570799" cy="1325563"/>
          </a:xfrm>
        </p:spPr>
        <p:txBody>
          <a:bodyPr/>
          <a:lstStyle>
            <a:lvl1pPr algn="l">
              <a:defRPr b="1" i="0" u="none">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59D1187E-93A5-8244-B650-E43242DDC4B0}"/>
              </a:ext>
            </a:extLst>
          </p:cNvPr>
          <p:cNvSpPr>
            <a:spLocks noGrp="1"/>
          </p:cNvSpPr>
          <p:nvPr>
            <p:ph type="body" sz="quarter" idx="13"/>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2555061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hold - to del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CA3608CD-9DCD-C248-B92D-CF9C17B95BB4}"/>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250361"/>
            <a:ext cx="5326248"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700241" cy="1325563"/>
          </a:xfrm>
        </p:spPr>
        <p:txBody>
          <a:bodyPr/>
          <a:lstStyle>
            <a:lvl1pPr algn="l">
              <a:defRPr b="1" i="0" u="none">
                <a:solidFill>
                  <a:schemeClr val="tx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250361"/>
            <a:ext cx="5295504"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ekst 2">
            <a:extLst>
              <a:ext uri="{FF2B5EF4-FFF2-40B4-BE49-F238E27FC236}">
                <a16:creationId xmlns:a16="http://schemas.microsoft.com/office/drawing/2014/main" id="{FCE7308A-F0A0-9649-86CD-1BD799F48858}"/>
              </a:ext>
            </a:extLst>
          </p:cNvPr>
          <p:cNvSpPr>
            <a:spLocks noGrp="1"/>
          </p:cNvSpPr>
          <p:nvPr>
            <p:ph type="body" sz="quarter" idx="14"/>
          </p:nvPr>
        </p:nvSpPr>
        <p:spPr>
          <a:xfrm>
            <a:off x="8312150" y="5281613"/>
            <a:ext cx="3267940"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23522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nhold - to deler">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250361"/>
            <a:ext cx="5326248"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700241" cy="1325563"/>
          </a:xfrm>
        </p:spPr>
        <p:txBody>
          <a:bodyPr/>
          <a:lstStyle>
            <a:lvl1pPr algn="l">
              <a:defRPr b="1" i="0" u="none">
                <a:solidFill>
                  <a:schemeClr val="bg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250361"/>
            <a:ext cx="5295504"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ekst 2">
            <a:extLst>
              <a:ext uri="{FF2B5EF4-FFF2-40B4-BE49-F238E27FC236}">
                <a16:creationId xmlns:a16="http://schemas.microsoft.com/office/drawing/2014/main" id="{FCE7308A-F0A0-9649-86CD-1BD799F48858}"/>
              </a:ext>
            </a:extLst>
          </p:cNvPr>
          <p:cNvSpPr>
            <a:spLocks noGrp="1"/>
          </p:cNvSpPr>
          <p:nvPr>
            <p:ph type="body" sz="quarter" idx="14"/>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1195493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nhold - to deler med overskrift">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09" y="702129"/>
            <a:ext cx="5326248"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700242" cy="1325563"/>
          </a:xfrm>
        </p:spPr>
        <p:txBody>
          <a:bodyPr/>
          <a:lstStyle>
            <a:lvl1pPr algn="l">
              <a:defRPr b="1" i="0" u="none">
                <a:solidFill>
                  <a:schemeClr val="bg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702129"/>
            <a:ext cx="5326247"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5">
            <a:extLst>
              <a:ext uri="{FF2B5EF4-FFF2-40B4-BE49-F238E27FC236}">
                <a16:creationId xmlns:a16="http://schemas.microsoft.com/office/drawing/2014/main" id="{3ECAA677-1178-2A4C-997D-F45DE249E1AC}"/>
              </a:ext>
            </a:extLst>
          </p:cNvPr>
          <p:cNvSpPr>
            <a:spLocks noGrp="1"/>
          </p:cNvSpPr>
          <p:nvPr>
            <p:ph sz="quarter" idx="14" hasCustomPrompt="1"/>
          </p:nvPr>
        </p:nvSpPr>
        <p:spPr>
          <a:xfrm>
            <a:off x="611908" y="119745"/>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8" name="Plassholder for innhold 5">
            <a:extLst>
              <a:ext uri="{FF2B5EF4-FFF2-40B4-BE49-F238E27FC236}">
                <a16:creationId xmlns:a16="http://schemas.microsoft.com/office/drawing/2014/main" id="{671EFCEF-9582-7745-9099-3EA80D8BC431}"/>
              </a:ext>
            </a:extLst>
          </p:cNvPr>
          <p:cNvSpPr>
            <a:spLocks noGrp="1"/>
          </p:cNvSpPr>
          <p:nvPr>
            <p:ph sz="quarter" idx="15" hasCustomPrompt="1"/>
          </p:nvPr>
        </p:nvSpPr>
        <p:spPr>
          <a:xfrm>
            <a:off x="6253843" y="112590"/>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11" name="Plassholder for tekst 2">
            <a:extLst>
              <a:ext uri="{FF2B5EF4-FFF2-40B4-BE49-F238E27FC236}">
                <a16:creationId xmlns:a16="http://schemas.microsoft.com/office/drawing/2014/main" id="{71D080E6-88D4-5548-B7A9-75DE289615EE}"/>
              </a:ext>
            </a:extLst>
          </p:cNvPr>
          <p:cNvSpPr>
            <a:spLocks noGrp="1"/>
          </p:cNvSpPr>
          <p:nvPr>
            <p:ph type="body" sz="quarter" idx="16"/>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587753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Hvileside / Kapittelinndelin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6DE2396B-A9FA-CB4B-BC7C-92CB0768F8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75" y="0"/>
            <a:ext cx="12185650" cy="6858000"/>
          </a:xfrm>
          <a:prstGeom prst="rect">
            <a:avLst/>
          </a:prstGeom>
        </p:spPr>
      </p:pic>
      <p:sp>
        <p:nvSpPr>
          <p:cNvPr id="2" name="Tittel 1"/>
          <p:cNvSpPr>
            <a:spLocks noGrp="1"/>
          </p:cNvSpPr>
          <p:nvPr>
            <p:ph type="title"/>
          </p:nvPr>
        </p:nvSpPr>
        <p:spPr>
          <a:xfrm>
            <a:off x="824248" y="610932"/>
            <a:ext cx="10540437" cy="2852737"/>
          </a:xfrm>
        </p:spPr>
        <p:txBody>
          <a:bodyPr anchor="b">
            <a:normAutofit/>
          </a:bodyPr>
          <a:lstStyle>
            <a:lvl1pPr algn="ctr">
              <a:defRPr sz="4800">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819334" y="3620985"/>
            <a:ext cx="10540436" cy="1500187"/>
          </a:xfrm>
          <a:prstGeom prst="rect">
            <a:avLst/>
          </a:prstGeo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60713" y="5844645"/>
            <a:ext cx="630256" cy="728009"/>
          </a:xfrm>
          <a:prstGeom prst="rect">
            <a:avLst/>
          </a:prstGeom>
        </p:spPr>
      </p:pic>
    </p:spTree>
    <p:extLst>
      <p:ext uri="{BB962C8B-B14F-4D97-AF65-F5344CB8AC3E}">
        <p14:creationId xmlns:p14="http://schemas.microsoft.com/office/powerpoint/2010/main" val="16710452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angtekster">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1A52A419-19EA-8740-9BD8-4F336832B9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0" y="0"/>
            <a:ext cx="12185650" cy="6858000"/>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587829" y="391886"/>
            <a:ext cx="10972800" cy="5965393"/>
          </a:xfrm>
          <a:prstGeom prst="rect">
            <a:avLst/>
          </a:prstGeom>
        </p:spPr>
        <p:txBody>
          <a:bodyPr anchor="ctr">
            <a:normAutofit/>
          </a:bodyPr>
          <a:lstStyle>
            <a:lvl1pPr marL="0" indent="0" algn="ctr">
              <a:buNone/>
              <a:defRPr sz="4400" b="1"/>
            </a:lvl1pPr>
            <a:lvl2pPr marL="457200" indent="0" algn="ctr">
              <a:buNone/>
              <a:defRPr sz="4000" b="1"/>
            </a:lvl2pPr>
            <a:lvl3pPr marL="914400" indent="0" algn="ctr">
              <a:buNone/>
              <a:defRPr sz="3600" b="1"/>
            </a:lvl3pPr>
            <a:lvl4pPr marL="1371600" indent="0" algn="ctr">
              <a:buNone/>
              <a:defRPr sz="3200" b="1"/>
            </a:lvl4pPr>
            <a:lvl5pPr marL="1828800" indent="0" algn="ctr">
              <a:buNone/>
              <a:defRPr sz="3200" b="1"/>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016834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o deler - tittel høyr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8193CB1-DB4F-A24E-B19C-F1442B11F3EA}"/>
              </a:ext>
            </a:extLst>
          </p:cNvPr>
          <p:cNvSpPr/>
          <p:nvPr userDrawn="1"/>
        </p:nvSpPr>
        <p:spPr>
          <a:xfrm>
            <a:off x="6980903" y="1635241"/>
            <a:ext cx="4581832" cy="45818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a:extLst>
              <a:ext uri="{FF2B5EF4-FFF2-40B4-BE49-F238E27FC236}">
                <a16:creationId xmlns:a16="http://schemas.microsoft.com/office/drawing/2014/main" id="{FAF9D263-15AC-D846-968F-C41A472705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0"/>
            <a:ext cx="6096000" cy="6858000"/>
          </a:xfrm>
          <a:prstGeom prst="rect">
            <a:avLst/>
          </a:prstGeom>
        </p:spPr>
      </p:pic>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29264" y="734786"/>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6369196" y="2766218"/>
            <a:ext cx="5549608" cy="1325563"/>
          </a:xfrm>
        </p:spPr>
        <p:txBody>
          <a:bodyPr>
            <a:noAutofit/>
          </a:bodyPr>
          <a:lstStyle>
            <a:lvl1pPr algn="ctr">
              <a:defRPr sz="5400">
                <a:solidFill>
                  <a:schemeClr val="bg1"/>
                </a:solidFill>
              </a:defRPr>
            </a:lvl1pPr>
          </a:lstStyle>
          <a:p>
            <a:r>
              <a:rPr lang="nb-NO"/>
              <a:t>Klikk for å redigere tittelstil</a:t>
            </a:r>
          </a:p>
        </p:txBody>
      </p:sp>
    </p:spTree>
    <p:extLst>
      <p:ext uri="{BB962C8B-B14F-4D97-AF65-F5344CB8AC3E}">
        <p14:creationId xmlns:p14="http://schemas.microsoft.com/office/powerpoint/2010/main" val="1743079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o deler - tittel venstr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8193CB1-DB4F-A24E-B19C-F1442B11F3EA}"/>
              </a:ext>
            </a:extLst>
          </p:cNvPr>
          <p:cNvSpPr/>
          <p:nvPr userDrawn="1"/>
        </p:nvSpPr>
        <p:spPr>
          <a:xfrm>
            <a:off x="6980903" y="1635241"/>
            <a:ext cx="4581832" cy="45818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a:extLst>
              <a:ext uri="{FF2B5EF4-FFF2-40B4-BE49-F238E27FC236}">
                <a16:creationId xmlns:a16="http://schemas.microsoft.com/office/drawing/2014/main" id="{FAF9D263-15AC-D846-968F-C41A472705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0" y="0"/>
            <a:ext cx="6096000" cy="6858000"/>
          </a:xfrm>
          <a:prstGeom prst="rect">
            <a:avLst/>
          </a:prstGeom>
        </p:spPr>
      </p:pic>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707707" y="734785"/>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273196" y="2766218"/>
            <a:ext cx="5549608" cy="1325563"/>
          </a:xfrm>
        </p:spPr>
        <p:txBody>
          <a:bodyPr>
            <a:noAutofit/>
          </a:bodyPr>
          <a:lstStyle>
            <a:lvl1pPr algn="ctr">
              <a:defRPr sz="5400">
                <a:solidFill>
                  <a:schemeClr val="bg1"/>
                </a:solidFill>
              </a:defRPr>
            </a:lvl1pPr>
          </a:lstStyle>
          <a:p>
            <a:r>
              <a:rPr lang="nb-NO"/>
              <a:t>Klikk for å redigere tittelstil</a:t>
            </a:r>
          </a:p>
        </p:txBody>
      </p:sp>
    </p:spTree>
    <p:extLst>
      <p:ext uri="{BB962C8B-B14F-4D97-AF65-F5344CB8AC3E}">
        <p14:creationId xmlns:p14="http://schemas.microsoft.com/office/powerpoint/2010/main" val="42568633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o deler - tittel høyre + tekst">
    <p:spTree>
      <p:nvGrpSpPr>
        <p:cNvPr id="1" name=""/>
        <p:cNvGrpSpPr/>
        <p:nvPr/>
      </p:nvGrpSpPr>
      <p:grpSpPr>
        <a:xfrm>
          <a:off x="0" y="0"/>
          <a:ext cx="0" cy="0"/>
          <a:chOff x="0" y="0"/>
          <a:chExt cx="0" cy="0"/>
        </a:xfrm>
      </p:grpSpPr>
      <p:sp>
        <p:nvSpPr>
          <p:cNvPr id="6" name="Plassholder for bilde 5"/>
          <p:cNvSpPr>
            <a:spLocks noGrp="1"/>
          </p:cNvSpPr>
          <p:nvPr>
            <p:ph type="pic" sz="quarter" idx="10"/>
          </p:nvPr>
        </p:nvSpPr>
        <p:spPr>
          <a:xfrm>
            <a:off x="0"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pic>
        <p:nvPicPr>
          <p:cNvPr id="10" name="Bilde 9">
            <a:extLst>
              <a:ext uri="{FF2B5EF4-FFF2-40B4-BE49-F238E27FC236}">
                <a16:creationId xmlns:a16="http://schemas.microsoft.com/office/drawing/2014/main" id="{54EEEEAF-2AF2-554F-8E5B-7D86135872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0"/>
            <a:ext cx="6096000" cy="6858000"/>
          </a:xfrm>
          <a:prstGeom prst="rect">
            <a:avLst/>
          </a:prstGeom>
        </p:spPr>
      </p:pic>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6442364" y="218167"/>
            <a:ext cx="5403272" cy="1284061"/>
          </a:xfrm>
        </p:spPr>
        <p:txBody>
          <a:bodyPr>
            <a:noAutofit/>
          </a:bodyPr>
          <a:lstStyle>
            <a:lvl1pPr>
              <a:defRPr sz="4500">
                <a:solidFill>
                  <a:schemeClr val="bg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6456363" y="1720396"/>
            <a:ext cx="5430837" cy="4772480"/>
          </a:xfrm>
        </p:spPr>
        <p:txBody>
          <a:bodyPr>
            <a:normAutofit/>
          </a:bodyPr>
          <a:lstStyle>
            <a:lvl1pPr>
              <a:lnSpc>
                <a:spcPct val="100000"/>
              </a:lnSpc>
              <a:defRPr sz="3000">
                <a:solidFill>
                  <a:schemeClr val="bg1"/>
                </a:solidFill>
              </a:defRPr>
            </a:lvl1pPr>
            <a:lvl2pPr>
              <a:lnSpc>
                <a:spcPct val="100000"/>
              </a:lnSpc>
              <a:defRPr sz="3000">
                <a:solidFill>
                  <a:schemeClr val="bg1"/>
                </a:solidFill>
              </a:defRPr>
            </a:lvl2pPr>
            <a:lvl3pPr>
              <a:lnSpc>
                <a:spcPct val="100000"/>
              </a:lnSpc>
              <a:defRPr sz="3000">
                <a:solidFill>
                  <a:schemeClr val="bg1"/>
                </a:solidFill>
              </a:defRPr>
            </a:lvl3pPr>
            <a:lvl4pPr>
              <a:lnSpc>
                <a:spcPct val="100000"/>
              </a:lnSpc>
              <a:defRPr sz="3000">
                <a:solidFill>
                  <a:schemeClr val="bg1"/>
                </a:solidFill>
              </a:defRPr>
            </a:lvl4pPr>
            <a:lvl5pPr>
              <a:lnSpc>
                <a:spcPct val="100000"/>
              </a:lnSpc>
              <a:defRPr sz="30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607644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o deler - tekst venstre + tittel">
    <p:spTree>
      <p:nvGrpSpPr>
        <p:cNvPr id="1" name=""/>
        <p:cNvGrpSpPr/>
        <p:nvPr/>
      </p:nvGrpSpPr>
      <p:grpSpPr>
        <a:xfrm>
          <a:off x="0" y="0"/>
          <a:ext cx="0" cy="0"/>
          <a:chOff x="0" y="0"/>
          <a:chExt cx="0" cy="0"/>
        </a:xfrm>
      </p:grpSpPr>
      <p:sp>
        <p:nvSpPr>
          <p:cNvPr id="6" name="Plassholder for bilde 5"/>
          <p:cNvSpPr>
            <a:spLocks noGrp="1"/>
          </p:cNvSpPr>
          <p:nvPr>
            <p:ph type="pic" sz="quarter" idx="10"/>
          </p:nvPr>
        </p:nvSpPr>
        <p:spPr>
          <a:xfrm>
            <a:off x="6041572"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pic>
        <p:nvPicPr>
          <p:cNvPr id="10" name="Bilde 9">
            <a:extLst>
              <a:ext uri="{FF2B5EF4-FFF2-40B4-BE49-F238E27FC236}">
                <a16:creationId xmlns:a16="http://schemas.microsoft.com/office/drawing/2014/main" id="{54EEEEAF-2AF2-554F-8E5B-7D86135872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0" y="0"/>
            <a:ext cx="6096000" cy="6858000"/>
          </a:xfrm>
          <a:prstGeom prst="rect">
            <a:avLst/>
          </a:prstGeom>
        </p:spPr>
      </p:pic>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319150" y="170995"/>
            <a:ext cx="5403272" cy="1284061"/>
          </a:xfrm>
        </p:spPr>
        <p:txBody>
          <a:bodyPr>
            <a:noAutofit/>
          </a:bodyPr>
          <a:lstStyle>
            <a:lvl1pPr>
              <a:defRPr sz="4500">
                <a:solidFill>
                  <a:schemeClr val="bg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333149" y="1673224"/>
            <a:ext cx="5430837" cy="4772480"/>
          </a:xfrm>
        </p:spPr>
        <p:txBody>
          <a:bodyPr>
            <a:normAutofit/>
          </a:bodyPr>
          <a:lstStyle>
            <a:lvl1pPr>
              <a:lnSpc>
                <a:spcPct val="100000"/>
              </a:lnSpc>
              <a:defRPr sz="3000">
                <a:solidFill>
                  <a:schemeClr val="bg1"/>
                </a:solidFill>
              </a:defRPr>
            </a:lvl1pPr>
            <a:lvl2pPr>
              <a:lnSpc>
                <a:spcPct val="100000"/>
              </a:lnSpc>
              <a:defRPr sz="3000">
                <a:solidFill>
                  <a:schemeClr val="bg1"/>
                </a:solidFill>
              </a:defRPr>
            </a:lvl2pPr>
            <a:lvl3pPr>
              <a:lnSpc>
                <a:spcPct val="100000"/>
              </a:lnSpc>
              <a:defRPr sz="3000">
                <a:solidFill>
                  <a:schemeClr val="bg1"/>
                </a:solidFill>
              </a:defRPr>
            </a:lvl3pPr>
            <a:lvl4pPr>
              <a:lnSpc>
                <a:spcPct val="100000"/>
              </a:lnSpc>
              <a:defRPr sz="3000">
                <a:solidFill>
                  <a:schemeClr val="bg1"/>
                </a:solidFill>
              </a:defRPr>
            </a:lvl4pPr>
            <a:lvl5pPr>
              <a:lnSpc>
                <a:spcPct val="100000"/>
              </a:lnSpc>
              <a:defRPr sz="30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993551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foto med tittel">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617692"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0147958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ullfoto + boks venstre">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1612"/>
            <a:ext cx="7583675"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innhold 7">
            <a:extLst>
              <a:ext uri="{FF2B5EF4-FFF2-40B4-BE49-F238E27FC236}">
                <a16:creationId xmlns:a16="http://schemas.microsoft.com/office/drawing/2014/main" id="{D3287ADF-1F7F-5E4B-98CB-83B72F668B41}"/>
              </a:ext>
            </a:extLst>
          </p:cNvPr>
          <p:cNvSpPr>
            <a:spLocks noGrp="1"/>
          </p:cNvSpPr>
          <p:nvPr>
            <p:ph sz="quarter" idx="15"/>
          </p:nvPr>
        </p:nvSpPr>
        <p:spPr>
          <a:xfrm>
            <a:off x="610755" y="127008"/>
            <a:ext cx="4845600"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8761192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hold - to deler med overskrift">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BE54A623-7A1B-DB46-820F-F122C9A8E7AA}"/>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09" y="702129"/>
            <a:ext cx="5326248"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700242" cy="1325563"/>
          </a:xfrm>
        </p:spPr>
        <p:txBody>
          <a:bodyPr/>
          <a:lstStyle>
            <a:lvl1pPr algn="l">
              <a:defRPr b="1" i="0" u="none">
                <a:solidFill>
                  <a:schemeClr val="tx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702129"/>
            <a:ext cx="5326247"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5">
            <a:extLst>
              <a:ext uri="{FF2B5EF4-FFF2-40B4-BE49-F238E27FC236}">
                <a16:creationId xmlns:a16="http://schemas.microsoft.com/office/drawing/2014/main" id="{3ECAA677-1178-2A4C-997D-F45DE249E1AC}"/>
              </a:ext>
            </a:extLst>
          </p:cNvPr>
          <p:cNvSpPr>
            <a:spLocks noGrp="1"/>
          </p:cNvSpPr>
          <p:nvPr>
            <p:ph sz="quarter" idx="14" hasCustomPrompt="1"/>
          </p:nvPr>
        </p:nvSpPr>
        <p:spPr>
          <a:xfrm>
            <a:off x="611908" y="119745"/>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8" name="Plassholder for innhold 5">
            <a:extLst>
              <a:ext uri="{FF2B5EF4-FFF2-40B4-BE49-F238E27FC236}">
                <a16:creationId xmlns:a16="http://schemas.microsoft.com/office/drawing/2014/main" id="{671EFCEF-9582-7745-9099-3EA80D8BC431}"/>
              </a:ext>
            </a:extLst>
          </p:cNvPr>
          <p:cNvSpPr>
            <a:spLocks noGrp="1"/>
          </p:cNvSpPr>
          <p:nvPr>
            <p:ph sz="quarter" idx="15" hasCustomPrompt="1"/>
          </p:nvPr>
        </p:nvSpPr>
        <p:spPr>
          <a:xfrm>
            <a:off x="6253843" y="112590"/>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11" name="Plassholder for tekst 2">
            <a:extLst>
              <a:ext uri="{FF2B5EF4-FFF2-40B4-BE49-F238E27FC236}">
                <a16:creationId xmlns:a16="http://schemas.microsoft.com/office/drawing/2014/main" id="{71D080E6-88D4-5548-B7A9-75DE289615EE}"/>
              </a:ext>
            </a:extLst>
          </p:cNvPr>
          <p:cNvSpPr>
            <a:spLocks noGrp="1"/>
          </p:cNvSpPr>
          <p:nvPr>
            <p:ph type="body" sz="quarter" idx="16"/>
          </p:nvPr>
        </p:nvSpPr>
        <p:spPr>
          <a:xfrm>
            <a:off x="8312150" y="5281613"/>
            <a:ext cx="3267940"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567579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foto + boks høyre">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8491"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1909" y="5281612"/>
            <a:ext cx="7582521" cy="1325563"/>
          </a:xfrm>
        </p:spPr>
        <p:txBody>
          <a:bodyPr anchor="ctr"/>
          <a:lstStyle>
            <a:lvl1pPr algn="l">
              <a:defRPr b="1" i="0" u="none">
                <a:solidFill>
                  <a:schemeClr val="bg1"/>
                </a:solidFill>
              </a:defRPr>
            </a:lvl1pPr>
          </a:lstStyle>
          <a:p>
            <a:r>
              <a:rPr lang="nb-NO"/>
              <a:t>Klikk for å redigere tittelstil</a:t>
            </a:r>
          </a:p>
        </p:txBody>
      </p:sp>
    </p:spTree>
    <p:extLst>
      <p:ext uri="{BB962C8B-B14F-4D97-AF65-F5344CB8AC3E}">
        <p14:creationId xmlns:p14="http://schemas.microsoft.com/office/powerpoint/2010/main" val="41570990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llfoto + to bokser">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9645"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0755" y="5281612"/>
            <a:ext cx="7583675" cy="1325563"/>
          </a:xfrm>
        </p:spPr>
        <p:txBody>
          <a:bodyPr anchor="ctr"/>
          <a:lstStyle>
            <a:lvl1pPr algn="l">
              <a:defRPr b="1" i="0" u="none">
                <a:solidFill>
                  <a:schemeClr val="bg1"/>
                </a:solidFill>
              </a:defRPr>
            </a:lvl1pPr>
          </a:lstStyle>
          <a:p>
            <a:r>
              <a:rPr lang="nb-NO"/>
              <a:t>Klikk for å redigere tittelstil</a:t>
            </a:r>
          </a:p>
        </p:txBody>
      </p:sp>
      <p:sp>
        <p:nvSpPr>
          <p:cNvPr id="10" name="Plassholder for innhold 7">
            <a:extLst>
              <a:ext uri="{FF2B5EF4-FFF2-40B4-BE49-F238E27FC236}">
                <a16:creationId xmlns:a16="http://schemas.microsoft.com/office/drawing/2014/main" id="{A40C95F9-39CE-AD46-8244-C9A40E7B1E57}"/>
              </a:ext>
            </a:extLst>
          </p:cNvPr>
          <p:cNvSpPr>
            <a:spLocks noGrp="1"/>
          </p:cNvSpPr>
          <p:nvPr>
            <p:ph sz="quarter" idx="16"/>
          </p:nvPr>
        </p:nvSpPr>
        <p:spPr>
          <a:xfrm>
            <a:off x="610755" y="148156"/>
            <a:ext cx="4755288"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292012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ollasj - 3 bilder">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bilde 2">
            <a:extLst>
              <a:ext uri="{FF2B5EF4-FFF2-40B4-BE49-F238E27FC236}">
                <a16:creationId xmlns:a16="http://schemas.microsoft.com/office/drawing/2014/main" id="{A46A01D0-101B-CB47-B584-635EE7E6FCBB}"/>
              </a:ext>
            </a:extLst>
          </p:cNvPr>
          <p:cNvSpPr>
            <a:spLocks noGrp="1"/>
          </p:cNvSpPr>
          <p:nvPr>
            <p:ph type="pic" sz="quarter" idx="14"/>
          </p:nvPr>
        </p:nvSpPr>
        <p:spPr>
          <a:xfrm>
            <a:off x="958338"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
        <p:nvSpPr>
          <p:cNvPr id="8" name="Plassholder for bilde 2">
            <a:extLst>
              <a:ext uri="{FF2B5EF4-FFF2-40B4-BE49-F238E27FC236}">
                <a16:creationId xmlns:a16="http://schemas.microsoft.com/office/drawing/2014/main" id="{3D98D89C-013F-3940-984C-5C6E0D9B0DC0}"/>
              </a:ext>
            </a:extLst>
          </p:cNvPr>
          <p:cNvSpPr>
            <a:spLocks noGrp="1"/>
          </p:cNvSpPr>
          <p:nvPr>
            <p:ph type="pic" sz="quarter" idx="15"/>
          </p:nvPr>
        </p:nvSpPr>
        <p:spPr>
          <a:xfrm>
            <a:off x="6553662"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16617036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ollasj - tre bilder">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bg1"/>
                </a:solidFill>
              </a:defRPr>
            </a:lvl1pPr>
          </a:lstStyle>
          <a:p>
            <a:r>
              <a:rPr lang="nb-NO"/>
              <a:t>Klikk for å redigere tittelstil</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bilde 2">
            <a:extLst>
              <a:ext uri="{FF2B5EF4-FFF2-40B4-BE49-F238E27FC236}">
                <a16:creationId xmlns:a16="http://schemas.microsoft.com/office/drawing/2014/main" id="{9CDFE2B2-8ED3-A54E-9B9B-FC6FD3FAA6FC}"/>
              </a:ext>
            </a:extLst>
          </p:cNvPr>
          <p:cNvSpPr>
            <a:spLocks noGrp="1"/>
          </p:cNvSpPr>
          <p:nvPr>
            <p:ph type="pic" sz="quarter" idx="15"/>
          </p:nvPr>
        </p:nvSpPr>
        <p:spPr>
          <a:xfrm>
            <a:off x="1" y="0"/>
            <a:ext cx="3960000" cy="5158727"/>
          </a:xfrm>
        </p:spPr>
        <p:txBody>
          <a:bodyPr anchor="ctr"/>
          <a:lstStyle>
            <a:lvl1pPr marL="0" indent="0" algn="ctr">
              <a:buNone/>
              <a:defRPr/>
            </a:lvl1pPr>
          </a:lstStyle>
          <a:p>
            <a:r>
              <a:rPr lang="nb-NO"/>
              <a:t>Klikk på ikonet for å legge til et bilde</a:t>
            </a:r>
          </a:p>
        </p:txBody>
      </p:sp>
      <p:sp>
        <p:nvSpPr>
          <p:cNvPr id="9" name="Plassholder for bilde 2">
            <a:extLst>
              <a:ext uri="{FF2B5EF4-FFF2-40B4-BE49-F238E27FC236}">
                <a16:creationId xmlns:a16="http://schemas.microsoft.com/office/drawing/2014/main" id="{84BA3BFE-4701-EA4B-BE36-214CB654A46E}"/>
              </a:ext>
            </a:extLst>
          </p:cNvPr>
          <p:cNvSpPr>
            <a:spLocks noGrp="1"/>
          </p:cNvSpPr>
          <p:nvPr>
            <p:ph type="pic" sz="quarter" idx="16"/>
          </p:nvPr>
        </p:nvSpPr>
        <p:spPr>
          <a:xfrm>
            <a:off x="3960001" y="0"/>
            <a:ext cx="4267199" cy="5158727"/>
          </a:xfrm>
        </p:spPr>
        <p:txBody>
          <a:bodyPr anchor="ctr"/>
          <a:lstStyle>
            <a:lvl1pPr marL="0" indent="0" algn="ctr">
              <a:buNone/>
              <a:defRPr/>
            </a:lvl1pPr>
          </a:lstStyle>
          <a:p>
            <a:r>
              <a:rPr lang="nb-NO"/>
              <a:t>Klikk på ikonet for å legge til et bilde</a:t>
            </a:r>
          </a:p>
        </p:txBody>
      </p:sp>
      <p:sp>
        <p:nvSpPr>
          <p:cNvPr id="10" name="Plassholder for bilde 2">
            <a:extLst>
              <a:ext uri="{FF2B5EF4-FFF2-40B4-BE49-F238E27FC236}">
                <a16:creationId xmlns:a16="http://schemas.microsoft.com/office/drawing/2014/main" id="{560717D8-F303-1E44-BFAD-B7D3EE343F87}"/>
              </a:ext>
            </a:extLst>
          </p:cNvPr>
          <p:cNvSpPr>
            <a:spLocks noGrp="1"/>
          </p:cNvSpPr>
          <p:nvPr>
            <p:ph type="pic" sz="quarter" idx="17"/>
          </p:nvPr>
        </p:nvSpPr>
        <p:spPr>
          <a:xfrm>
            <a:off x="8229600" y="0"/>
            <a:ext cx="3960000" cy="5158727"/>
          </a:xfrm>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6294007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ullfoto - uten tittel">
    <p:spTree>
      <p:nvGrpSpPr>
        <p:cNvPr id="1" name=""/>
        <p:cNvGrpSpPr/>
        <p:nvPr/>
      </p:nvGrpSpPr>
      <p:grpSpPr>
        <a:xfrm>
          <a:off x="0" y="0"/>
          <a:ext cx="0" cy="0"/>
          <a:chOff x="0" y="0"/>
          <a:chExt cx="0" cy="0"/>
        </a:xfrm>
      </p:grpSpPr>
      <p:sp>
        <p:nvSpPr>
          <p:cNvPr id="6" name="Plassholder for bilde 5"/>
          <p:cNvSpPr>
            <a:spLocks noGrp="1"/>
          </p:cNvSpPr>
          <p:nvPr>
            <p:ph type="pic" sz="quarter" idx="10"/>
          </p:nvPr>
        </p:nvSpPr>
        <p:spPr>
          <a:xfrm>
            <a:off x="0" y="0"/>
            <a:ext cx="12192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Tree>
    <p:extLst>
      <p:ext uri="{BB962C8B-B14F-4D97-AF65-F5344CB8AC3E}">
        <p14:creationId xmlns:p14="http://schemas.microsoft.com/office/powerpoint/2010/main" val="33914766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Forside uten bilde">
    <p:spTree>
      <p:nvGrpSpPr>
        <p:cNvPr id="1" name=""/>
        <p:cNvGrpSpPr/>
        <p:nvPr/>
      </p:nvGrpSpPr>
      <p:grpSpPr>
        <a:xfrm>
          <a:off x="0" y="0"/>
          <a:ext cx="0" cy="0"/>
          <a:chOff x="0" y="0"/>
          <a:chExt cx="0" cy="0"/>
        </a:xfrm>
      </p:grpSpPr>
      <p:pic>
        <p:nvPicPr>
          <p:cNvPr id="5" name="Bilde 4" descr="Et bilde som inneholder skater, fisk&#10;&#10;Automatisk generert beskrivelse">
            <a:extLst>
              <a:ext uri="{FF2B5EF4-FFF2-40B4-BE49-F238E27FC236}">
                <a16:creationId xmlns:a16="http://schemas.microsoft.com/office/drawing/2014/main" id="{072EF907-C420-A04F-B43B-C1F0F219F12D}"/>
              </a:ext>
            </a:extLst>
          </p:cNvPr>
          <p:cNvPicPr>
            <a:picLocks noChangeAspect="1"/>
          </p:cNvPicPr>
          <p:nvPr userDrawn="1"/>
        </p:nvPicPr>
        <p:blipFill>
          <a:blip r:embed="rId2"/>
          <a:stretch>
            <a:fillRect/>
          </a:stretch>
        </p:blipFill>
        <p:spPr>
          <a:xfrm>
            <a:off x="3175" y="0"/>
            <a:ext cx="12185650" cy="6858000"/>
          </a:xfrm>
          <a:prstGeom prst="rect">
            <a:avLst/>
          </a:prstGeom>
        </p:spPr>
      </p:pic>
      <p:sp>
        <p:nvSpPr>
          <p:cNvPr id="2" name="Tittel 1"/>
          <p:cNvSpPr>
            <a:spLocks noGrp="1"/>
          </p:cNvSpPr>
          <p:nvPr>
            <p:ph type="title"/>
          </p:nvPr>
        </p:nvSpPr>
        <p:spPr>
          <a:xfrm>
            <a:off x="3082540" y="666350"/>
            <a:ext cx="8624552" cy="2852737"/>
          </a:xfrm>
        </p:spPr>
        <p:txBody>
          <a:bodyPr anchor="b">
            <a:normAutofit/>
          </a:bodyPr>
          <a:lstStyle>
            <a:lvl1pPr algn="l">
              <a:defRPr sz="4800">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3077625" y="3676403"/>
            <a:ext cx="8624552" cy="1500187"/>
          </a:xfrm>
          <a:prstGeom prst="rect">
            <a:avLst/>
          </a:prstGeo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69945" y="2818171"/>
            <a:ext cx="1057618" cy="1221655"/>
          </a:xfrm>
          <a:prstGeom prst="rect">
            <a:avLst/>
          </a:prstGeom>
        </p:spPr>
      </p:pic>
    </p:spTree>
    <p:extLst>
      <p:ext uri="{BB962C8B-B14F-4D97-AF65-F5344CB8AC3E}">
        <p14:creationId xmlns:p14="http://schemas.microsoft.com/office/powerpoint/2010/main" val="25741044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orside med bilde">
    <p:bg>
      <p:bgPr>
        <a:solidFill>
          <a:schemeClr val="bg1">
            <a:alpha val="89000"/>
          </a:schemeClr>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99B95BCC-EE81-9244-8170-B553D8E0D149}"/>
              </a:ext>
            </a:extLst>
          </p:cNvPr>
          <p:cNvPicPr>
            <a:picLocks noChangeAspect="1"/>
          </p:cNvPicPr>
          <p:nvPr userDrawn="1"/>
        </p:nvPicPr>
        <p:blipFill>
          <a:blip r:embed="rId2"/>
          <a:stretch>
            <a:fillRect/>
          </a:stretch>
        </p:blipFill>
        <p:spPr>
          <a:xfrm>
            <a:off x="-6350" y="4555879"/>
            <a:ext cx="12544552" cy="2353329"/>
          </a:xfrm>
          <a:prstGeom prst="rect">
            <a:avLst/>
          </a:prstGeom>
        </p:spPr>
      </p:pic>
      <p:sp>
        <p:nvSpPr>
          <p:cNvPr id="5" name="Plassholder for bilde 10">
            <a:extLst>
              <a:ext uri="{FF2B5EF4-FFF2-40B4-BE49-F238E27FC236}">
                <a16:creationId xmlns:a16="http://schemas.microsoft.com/office/drawing/2014/main" id="{C614174E-402A-DB47-A74E-4757B073F337}"/>
              </a:ext>
            </a:extLst>
          </p:cNvPr>
          <p:cNvSpPr>
            <a:spLocks noGrp="1"/>
          </p:cNvSpPr>
          <p:nvPr>
            <p:ph type="pic" sz="quarter" idx="10"/>
          </p:nvPr>
        </p:nvSpPr>
        <p:spPr>
          <a:xfrm>
            <a:off x="0" y="-45413"/>
            <a:ext cx="12192000" cy="4601292"/>
          </a:xfrm>
          <a:prstGeom prst="rect">
            <a:avLst/>
          </a:prstGeom>
        </p:spPr>
        <p:txBody>
          <a:bodyPr anchor="ctr"/>
          <a:lstStyle>
            <a:lvl1pPr marL="0" indent="0" algn="ctr">
              <a:buNone/>
              <a:defRPr b="0">
                <a:latin typeface="Arial" charset="0"/>
                <a:ea typeface="Arial" charset="0"/>
                <a:cs typeface="Arial" charset="0"/>
              </a:defRPr>
            </a:lvl1pPr>
          </a:lstStyle>
          <a:p>
            <a:r>
              <a:rPr lang="nb-NO"/>
              <a:t>Klikk på ikonet for å legge til et bilde</a:t>
            </a:r>
          </a:p>
        </p:txBody>
      </p:sp>
      <p:sp>
        <p:nvSpPr>
          <p:cNvPr id="2" name="Tittel 1"/>
          <p:cNvSpPr>
            <a:spLocks noGrp="1"/>
          </p:cNvSpPr>
          <p:nvPr>
            <p:ph type="ctrTitle"/>
          </p:nvPr>
        </p:nvSpPr>
        <p:spPr>
          <a:xfrm>
            <a:off x="618259" y="4825892"/>
            <a:ext cx="10035927" cy="939721"/>
          </a:xfrm>
        </p:spPr>
        <p:txBody>
          <a:bodyPr anchor="b">
            <a:normAutofit/>
          </a:bodyPr>
          <a:lstStyle>
            <a:lvl1pPr algn="l">
              <a:defRPr sz="4000">
                <a:solidFill>
                  <a:schemeClr val="bg1"/>
                </a:solidFill>
              </a:defRPr>
            </a:lvl1pPr>
          </a:lstStyle>
          <a:p>
            <a:r>
              <a:rPr lang="nb-NO"/>
              <a:t>Klikk for å redigere tittelstil</a:t>
            </a:r>
          </a:p>
        </p:txBody>
      </p:sp>
      <p:sp>
        <p:nvSpPr>
          <p:cNvPr id="6" name="Undertittel 2">
            <a:extLst>
              <a:ext uri="{FF2B5EF4-FFF2-40B4-BE49-F238E27FC236}">
                <a16:creationId xmlns:a16="http://schemas.microsoft.com/office/drawing/2014/main" id="{09795B0A-6A01-D743-9AFA-ADAA8FABBDFE}"/>
              </a:ext>
            </a:extLst>
          </p:cNvPr>
          <p:cNvSpPr>
            <a:spLocks noGrp="1"/>
          </p:cNvSpPr>
          <p:nvPr>
            <p:ph type="subTitle" idx="1"/>
          </p:nvPr>
        </p:nvSpPr>
        <p:spPr>
          <a:xfrm>
            <a:off x="618259" y="5938039"/>
            <a:ext cx="10035926" cy="568483"/>
          </a:xfrm>
          <a:prstGeom prst="rect">
            <a:avLst/>
          </a:prstGeom>
        </p:spPr>
        <p:txBody>
          <a:bodyPr anchor="ctr">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22" name="Bilde 21">
            <a:extLst>
              <a:ext uri="{FF2B5EF4-FFF2-40B4-BE49-F238E27FC236}">
                <a16:creationId xmlns:a16="http://schemas.microsoft.com/office/drawing/2014/main" id="{BEBEDF67-E825-C24D-AFD2-79D6A6D3298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74240" y="4858416"/>
            <a:ext cx="5211410" cy="1999584"/>
          </a:xfrm>
          <a:prstGeom prst="rect">
            <a:avLst/>
          </a:prstGeom>
        </p:spPr>
      </p:pic>
      <p:pic>
        <p:nvPicPr>
          <p:cNvPr id="23" name="Bilde 22">
            <a:extLst>
              <a:ext uri="{FF2B5EF4-FFF2-40B4-BE49-F238E27FC236}">
                <a16:creationId xmlns:a16="http://schemas.microsoft.com/office/drawing/2014/main" id="{2C0E83AA-28A7-BA4B-B8EF-9AD9C20EF0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32245" y="5126671"/>
            <a:ext cx="991782" cy="1145609"/>
          </a:xfrm>
          <a:prstGeom prst="rect">
            <a:avLst/>
          </a:prstGeom>
        </p:spPr>
      </p:pic>
    </p:spTree>
    <p:extLst>
      <p:ext uri="{BB962C8B-B14F-4D97-AF65-F5344CB8AC3E}">
        <p14:creationId xmlns:p14="http://schemas.microsoft.com/office/powerpoint/2010/main" val="10144539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nhold - en del ">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286341F9-62EB-C441-9275-219C917A293C}"/>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456174"/>
            <a:ext cx="10968180" cy="4351338"/>
          </a:xfrm>
          <a:prstGeom prst="rect">
            <a:avLst/>
          </a:prstGeom>
        </p:spPr>
        <p:txBody>
          <a:bodyPr anchor="t"/>
          <a:lstStyle>
            <a:lvl1pPr algn="l">
              <a:defRPr/>
            </a:lvl1pPr>
            <a:lvl2pPr algn="l">
              <a:defRPr/>
            </a:lvl2pPr>
            <a:lvl3pPr algn="l">
              <a:defRPr/>
            </a:lvl3pPr>
            <a:lvl4pPr algn="l">
              <a:defRPr/>
            </a:lvl4pPr>
            <a:lvl5pPr algn="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570799" cy="1325563"/>
          </a:xfrm>
        </p:spPr>
        <p:txBody>
          <a:bodyPr/>
          <a:lstStyle>
            <a:lvl1pPr algn="l">
              <a:defRPr b="1" i="0" u="none">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59D1187E-93A5-8244-B650-E43242DDC4B0}"/>
              </a:ext>
            </a:extLst>
          </p:cNvPr>
          <p:cNvSpPr>
            <a:spLocks noGrp="1"/>
          </p:cNvSpPr>
          <p:nvPr>
            <p:ph type="body" sz="quarter" idx="13"/>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767152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nhold - to deler">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323BE4FB-FE76-6F40-B850-6768E4A806C4}"/>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250361"/>
            <a:ext cx="5326248"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700241" cy="1325563"/>
          </a:xfrm>
        </p:spPr>
        <p:txBody>
          <a:bodyPr/>
          <a:lstStyle>
            <a:lvl1pPr algn="l">
              <a:defRPr b="1" i="0" u="none">
                <a:solidFill>
                  <a:schemeClr val="bg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250361"/>
            <a:ext cx="5295504"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ekst 2">
            <a:extLst>
              <a:ext uri="{FF2B5EF4-FFF2-40B4-BE49-F238E27FC236}">
                <a16:creationId xmlns:a16="http://schemas.microsoft.com/office/drawing/2014/main" id="{FCE7308A-F0A0-9649-86CD-1BD799F48858}"/>
              </a:ext>
            </a:extLst>
          </p:cNvPr>
          <p:cNvSpPr>
            <a:spLocks noGrp="1"/>
          </p:cNvSpPr>
          <p:nvPr>
            <p:ph type="body" sz="quarter" idx="14"/>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8712547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nhold - to deler med overskrift">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0B54B7B5-824D-0C45-B7D8-11AD5264C6EA}"/>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09" y="702129"/>
            <a:ext cx="5326248"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700242" cy="1325563"/>
          </a:xfrm>
        </p:spPr>
        <p:txBody>
          <a:bodyPr/>
          <a:lstStyle>
            <a:lvl1pPr algn="l">
              <a:defRPr b="1" i="0" u="none">
                <a:solidFill>
                  <a:schemeClr val="bg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702129"/>
            <a:ext cx="5326247"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5">
            <a:extLst>
              <a:ext uri="{FF2B5EF4-FFF2-40B4-BE49-F238E27FC236}">
                <a16:creationId xmlns:a16="http://schemas.microsoft.com/office/drawing/2014/main" id="{3ECAA677-1178-2A4C-997D-F45DE249E1AC}"/>
              </a:ext>
            </a:extLst>
          </p:cNvPr>
          <p:cNvSpPr>
            <a:spLocks noGrp="1"/>
          </p:cNvSpPr>
          <p:nvPr>
            <p:ph sz="quarter" idx="14" hasCustomPrompt="1"/>
          </p:nvPr>
        </p:nvSpPr>
        <p:spPr>
          <a:xfrm>
            <a:off x="611908" y="119745"/>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8" name="Plassholder for innhold 5">
            <a:extLst>
              <a:ext uri="{FF2B5EF4-FFF2-40B4-BE49-F238E27FC236}">
                <a16:creationId xmlns:a16="http://schemas.microsoft.com/office/drawing/2014/main" id="{671EFCEF-9582-7745-9099-3EA80D8BC431}"/>
              </a:ext>
            </a:extLst>
          </p:cNvPr>
          <p:cNvSpPr>
            <a:spLocks noGrp="1"/>
          </p:cNvSpPr>
          <p:nvPr>
            <p:ph sz="quarter" idx="15" hasCustomPrompt="1"/>
          </p:nvPr>
        </p:nvSpPr>
        <p:spPr>
          <a:xfrm>
            <a:off x="6253843" y="112590"/>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11" name="Plassholder for tekst 2">
            <a:extLst>
              <a:ext uri="{FF2B5EF4-FFF2-40B4-BE49-F238E27FC236}">
                <a16:creationId xmlns:a16="http://schemas.microsoft.com/office/drawing/2014/main" id="{71D080E6-88D4-5548-B7A9-75DE289615EE}"/>
              </a:ext>
            </a:extLst>
          </p:cNvPr>
          <p:cNvSpPr>
            <a:spLocks noGrp="1"/>
          </p:cNvSpPr>
          <p:nvPr>
            <p:ph type="body" sz="quarter" idx="16"/>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2494467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Hvileside / Kapittelinndeling">
    <p:spTree>
      <p:nvGrpSpPr>
        <p:cNvPr id="1" name=""/>
        <p:cNvGrpSpPr/>
        <p:nvPr/>
      </p:nvGrpSpPr>
      <p:grpSpPr>
        <a:xfrm>
          <a:off x="0" y="0"/>
          <a:ext cx="0" cy="0"/>
          <a:chOff x="0" y="0"/>
          <a:chExt cx="0" cy="0"/>
        </a:xfrm>
      </p:grpSpPr>
      <p:pic>
        <p:nvPicPr>
          <p:cNvPr id="10" name="Bilde 9" descr="Et bilde som inneholder skater, fisk&#10;&#10;Automatisk generert beskrivelse">
            <a:extLst>
              <a:ext uri="{FF2B5EF4-FFF2-40B4-BE49-F238E27FC236}">
                <a16:creationId xmlns:a16="http://schemas.microsoft.com/office/drawing/2014/main" id="{79468E5A-B89E-1A42-A9FB-F947FE4F595C}"/>
              </a:ext>
            </a:extLst>
          </p:cNvPr>
          <p:cNvPicPr>
            <a:picLocks noChangeAspect="1"/>
          </p:cNvPicPr>
          <p:nvPr userDrawn="1"/>
        </p:nvPicPr>
        <p:blipFill>
          <a:blip r:embed="rId2"/>
          <a:stretch>
            <a:fillRect/>
          </a:stretch>
        </p:blipFill>
        <p:spPr>
          <a:xfrm>
            <a:off x="3175" y="0"/>
            <a:ext cx="12185650" cy="6858000"/>
          </a:xfrm>
          <a:prstGeom prst="rect">
            <a:avLst/>
          </a:prstGeom>
        </p:spPr>
      </p:pic>
      <p:sp>
        <p:nvSpPr>
          <p:cNvPr id="2" name="Tittel 1"/>
          <p:cNvSpPr>
            <a:spLocks noGrp="1"/>
          </p:cNvSpPr>
          <p:nvPr>
            <p:ph type="title"/>
          </p:nvPr>
        </p:nvSpPr>
        <p:spPr>
          <a:xfrm>
            <a:off x="824248" y="610932"/>
            <a:ext cx="10540437" cy="2852737"/>
          </a:xfrm>
        </p:spPr>
        <p:txBody>
          <a:bodyPr anchor="b">
            <a:normAutofit/>
          </a:bodyPr>
          <a:lstStyle>
            <a:lvl1pPr algn="ctr">
              <a:defRPr sz="48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819334" y="3620985"/>
            <a:ext cx="10540436" cy="1500187"/>
          </a:xfrm>
          <a:prstGeom prst="rect">
            <a:avLst/>
          </a:prstGeo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60713" y="5844645"/>
            <a:ext cx="630256" cy="728009"/>
          </a:xfrm>
          <a:prstGeom prst="rect">
            <a:avLst/>
          </a:prstGeom>
        </p:spPr>
      </p:pic>
    </p:spTree>
    <p:extLst>
      <p:ext uri="{BB962C8B-B14F-4D97-AF65-F5344CB8AC3E}">
        <p14:creationId xmlns:p14="http://schemas.microsoft.com/office/powerpoint/2010/main" val="39633019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Hvileside / Kapittelinndeling">
    <p:spTree>
      <p:nvGrpSpPr>
        <p:cNvPr id="1" name=""/>
        <p:cNvGrpSpPr/>
        <p:nvPr/>
      </p:nvGrpSpPr>
      <p:grpSpPr>
        <a:xfrm>
          <a:off x="0" y="0"/>
          <a:ext cx="0" cy="0"/>
          <a:chOff x="0" y="0"/>
          <a:chExt cx="0" cy="0"/>
        </a:xfrm>
      </p:grpSpPr>
      <p:pic>
        <p:nvPicPr>
          <p:cNvPr id="6" name="Bilde 5" descr="Et bilde som inneholder skater, fisk&#10;&#10;Automatisk generert beskrivelse">
            <a:extLst>
              <a:ext uri="{FF2B5EF4-FFF2-40B4-BE49-F238E27FC236}">
                <a16:creationId xmlns:a16="http://schemas.microsoft.com/office/drawing/2014/main" id="{1BCCCF64-5E40-4548-B965-3F576E8F232E}"/>
              </a:ext>
            </a:extLst>
          </p:cNvPr>
          <p:cNvPicPr>
            <a:picLocks noChangeAspect="1"/>
          </p:cNvPicPr>
          <p:nvPr userDrawn="1"/>
        </p:nvPicPr>
        <p:blipFill>
          <a:blip r:embed="rId2"/>
          <a:stretch>
            <a:fillRect/>
          </a:stretch>
        </p:blipFill>
        <p:spPr>
          <a:xfrm>
            <a:off x="3175" y="0"/>
            <a:ext cx="12185650" cy="6858000"/>
          </a:xfrm>
          <a:prstGeom prst="rect">
            <a:avLst/>
          </a:prstGeom>
        </p:spPr>
      </p:pic>
      <p:sp>
        <p:nvSpPr>
          <p:cNvPr id="2" name="Tittel 1"/>
          <p:cNvSpPr>
            <a:spLocks noGrp="1"/>
          </p:cNvSpPr>
          <p:nvPr>
            <p:ph type="title"/>
          </p:nvPr>
        </p:nvSpPr>
        <p:spPr>
          <a:xfrm>
            <a:off x="824248" y="610932"/>
            <a:ext cx="10540437" cy="2852737"/>
          </a:xfrm>
        </p:spPr>
        <p:txBody>
          <a:bodyPr anchor="b">
            <a:normAutofit/>
          </a:bodyPr>
          <a:lstStyle>
            <a:lvl1pPr algn="ctr">
              <a:defRPr sz="4800">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819334" y="3620985"/>
            <a:ext cx="10540436" cy="1500187"/>
          </a:xfrm>
          <a:prstGeom prst="rect">
            <a:avLst/>
          </a:prstGeo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60713" y="5844645"/>
            <a:ext cx="630256" cy="728009"/>
          </a:xfrm>
          <a:prstGeom prst="rect">
            <a:avLst/>
          </a:prstGeom>
        </p:spPr>
      </p:pic>
    </p:spTree>
    <p:extLst>
      <p:ext uri="{BB962C8B-B14F-4D97-AF65-F5344CB8AC3E}">
        <p14:creationId xmlns:p14="http://schemas.microsoft.com/office/powerpoint/2010/main" val="14292188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angtekster">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1A52A419-19EA-8740-9BD8-4F336832B9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0" y="0"/>
            <a:ext cx="12185650" cy="6858000"/>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587829" y="391886"/>
            <a:ext cx="10972800" cy="5965393"/>
          </a:xfrm>
          <a:prstGeom prst="rect">
            <a:avLst/>
          </a:prstGeom>
        </p:spPr>
        <p:txBody>
          <a:bodyPr anchor="ctr">
            <a:normAutofit/>
          </a:bodyPr>
          <a:lstStyle>
            <a:lvl1pPr marL="0" indent="0" algn="ctr">
              <a:buNone/>
              <a:defRPr sz="4400" b="1"/>
            </a:lvl1pPr>
            <a:lvl2pPr marL="457200" indent="0" algn="ctr">
              <a:buNone/>
              <a:defRPr sz="4000" b="1"/>
            </a:lvl2pPr>
            <a:lvl3pPr marL="914400" indent="0" algn="ctr">
              <a:buNone/>
              <a:defRPr sz="3600" b="1"/>
            </a:lvl3pPr>
            <a:lvl4pPr marL="1371600" indent="0" algn="ctr">
              <a:buNone/>
              <a:defRPr sz="3200" b="1"/>
            </a:lvl4pPr>
            <a:lvl5pPr marL="1828800" indent="0" algn="ctr">
              <a:buNone/>
              <a:defRPr sz="3200" b="1"/>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709494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o deler - tittel høyre">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7600AC62-0D6D-8248-B685-96E212238F0C}"/>
              </a:ext>
            </a:extLst>
          </p:cNvPr>
          <p:cNvPicPr>
            <a:picLocks noChangeAspect="1"/>
          </p:cNvPicPr>
          <p:nvPr userDrawn="1"/>
        </p:nvPicPr>
        <p:blipFill>
          <a:blip r:embed="rId2"/>
          <a:stretch>
            <a:fillRect/>
          </a:stretch>
        </p:blipFill>
        <p:spPr>
          <a:xfrm>
            <a:off x="6096000" y="-1"/>
            <a:ext cx="6096000" cy="6858000"/>
          </a:xfrm>
          <a:prstGeom prst="rect">
            <a:avLst/>
          </a:prstGeom>
        </p:spPr>
      </p:pic>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29264" y="734786"/>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6369196" y="2766218"/>
            <a:ext cx="5549608" cy="1325563"/>
          </a:xfrm>
        </p:spPr>
        <p:txBody>
          <a:bodyPr>
            <a:noAutofit/>
          </a:bodyPr>
          <a:lstStyle>
            <a:lvl1pPr algn="ctr">
              <a:defRPr sz="5400">
                <a:solidFill>
                  <a:schemeClr val="bg1"/>
                </a:solidFill>
              </a:defRPr>
            </a:lvl1pPr>
          </a:lstStyle>
          <a:p>
            <a:r>
              <a:rPr lang="nb-NO"/>
              <a:t>Klikk for å redigere tittelstil</a:t>
            </a:r>
          </a:p>
        </p:txBody>
      </p:sp>
    </p:spTree>
    <p:extLst>
      <p:ext uri="{BB962C8B-B14F-4D97-AF65-F5344CB8AC3E}">
        <p14:creationId xmlns:p14="http://schemas.microsoft.com/office/powerpoint/2010/main" val="7251276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o deler - tittel venstr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188A6A6F-7176-5D40-9237-2B5FADB224A2}"/>
              </a:ext>
            </a:extLst>
          </p:cNvPr>
          <p:cNvPicPr>
            <a:picLocks noChangeAspect="1"/>
          </p:cNvPicPr>
          <p:nvPr userDrawn="1"/>
        </p:nvPicPr>
        <p:blipFill>
          <a:blip r:embed="rId2"/>
          <a:stretch>
            <a:fillRect/>
          </a:stretch>
        </p:blipFill>
        <p:spPr>
          <a:xfrm flipH="1">
            <a:off x="-10206" y="-1"/>
            <a:ext cx="6096000" cy="6858000"/>
          </a:xfrm>
          <a:prstGeom prst="rect">
            <a:avLst/>
          </a:prstGeom>
        </p:spPr>
      </p:pic>
      <p:sp>
        <p:nvSpPr>
          <p:cNvPr id="2" name="Rektangel 1">
            <a:extLst>
              <a:ext uri="{FF2B5EF4-FFF2-40B4-BE49-F238E27FC236}">
                <a16:creationId xmlns:a16="http://schemas.microsoft.com/office/drawing/2014/main" id="{D8193CB1-DB4F-A24E-B19C-F1442B11F3EA}"/>
              </a:ext>
            </a:extLst>
          </p:cNvPr>
          <p:cNvSpPr/>
          <p:nvPr userDrawn="1"/>
        </p:nvSpPr>
        <p:spPr>
          <a:xfrm>
            <a:off x="6980903" y="1635241"/>
            <a:ext cx="4581832" cy="45818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707707" y="734785"/>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273196" y="2766218"/>
            <a:ext cx="5549608" cy="1325563"/>
          </a:xfrm>
        </p:spPr>
        <p:txBody>
          <a:bodyPr>
            <a:noAutofit/>
          </a:bodyPr>
          <a:lstStyle>
            <a:lvl1pPr algn="ctr">
              <a:defRPr sz="5400">
                <a:solidFill>
                  <a:schemeClr val="bg1"/>
                </a:solidFill>
              </a:defRPr>
            </a:lvl1pPr>
          </a:lstStyle>
          <a:p>
            <a:r>
              <a:rPr lang="nb-NO"/>
              <a:t>Klikk for å redigere tittelstil</a:t>
            </a:r>
          </a:p>
        </p:txBody>
      </p:sp>
    </p:spTree>
    <p:extLst>
      <p:ext uri="{BB962C8B-B14F-4D97-AF65-F5344CB8AC3E}">
        <p14:creationId xmlns:p14="http://schemas.microsoft.com/office/powerpoint/2010/main" val="12055424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o deler - tittel høyre + tekst">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1071AE35-7AFE-F24D-BCA6-3B7F762701D0}"/>
              </a:ext>
            </a:extLst>
          </p:cNvPr>
          <p:cNvPicPr>
            <a:picLocks noChangeAspect="1"/>
          </p:cNvPicPr>
          <p:nvPr userDrawn="1"/>
        </p:nvPicPr>
        <p:blipFill>
          <a:blip r:embed="rId2"/>
          <a:stretch>
            <a:fillRect/>
          </a:stretch>
        </p:blipFill>
        <p:spPr>
          <a:xfrm>
            <a:off x="6096000" y="-1"/>
            <a:ext cx="6096000" cy="6858000"/>
          </a:xfrm>
          <a:prstGeom prst="rect">
            <a:avLst/>
          </a:prstGeom>
        </p:spPr>
      </p:pic>
      <p:sp>
        <p:nvSpPr>
          <p:cNvPr id="6" name="Plassholder for bilde 5"/>
          <p:cNvSpPr>
            <a:spLocks noGrp="1"/>
          </p:cNvSpPr>
          <p:nvPr>
            <p:ph type="pic" sz="quarter" idx="10"/>
          </p:nvPr>
        </p:nvSpPr>
        <p:spPr>
          <a:xfrm>
            <a:off x="0"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6442364" y="218167"/>
            <a:ext cx="5403272" cy="1284061"/>
          </a:xfrm>
        </p:spPr>
        <p:txBody>
          <a:bodyPr>
            <a:noAutofit/>
          </a:bodyPr>
          <a:lstStyle>
            <a:lvl1pPr>
              <a:defRPr sz="4500">
                <a:solidFill>
                  <a:schemeClr val="bg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6456363" y="1720396"/>
            <a:ext cx="5430837" cy="4772480"/>
          </a:xfrm>
        </p:spPr>
        <p:txBody>
          <a:bodyPr>
            <a:normAutofit/>
          </a:bodyPr>
          <a:lstStyle>
            <a:lvl1pPr>
              <a:lnSpc>
                <a:spcPct val="100000"/>
              </a:lnSpc>
              <a:defRPr sz="3000">
                <a:solidFill>
                  <a:schemeClr val="bg1"/>
                </a:solidFill>
              </a:defRPr>
            </a:lvl1pPr>
            <a:lvl2pPr>
              <a:lnSpc>
                <a:spcPct val="100000"/>
              </a:lnSpc>
              <a:defRPr sz="3000">
                <a:solidFill>
                  <a:schemeClr val="bg1"/>
                </a:solidFill>
              </a:defRPr>
            </a:lvl2pPr>
            <a:lvl3pPr>
              <a:lnSpc>
                <a:spcPct val="100000"/>
              </a:lnSpc>
              <a:defRPr sz="3000">
                <a:solidFill>
                  <a:schemeClr val="bg1"/>
                </a:solidFill>
              </a:defRPr>
            </a:lvl3pPr>
            <a:lvl4pPr>
              <a:lnSpc>
                <a:spcPct val="100000"/>
              </a:lnSpc>
              <a:defRPr sz="3000">
                <a:solidFill>
                  <a:schemeClr val="bg1"/>
                </a:solidFill>
              </a:defRPr>
            </a:lvl4pPr>
            <a:lvl5pPr>
              <a:lnSpc>
                <a:spcPct val="100000"/>
              </a:lnSpc>
              <a:defRPr sz="30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2671223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o deler - tekst venstre + tittel">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D65C7E-F67A-384E-BD9F-D0F68C864812}"/>
              </a:ext>
            </a:extLst>
          </p:cNvPr>
          <p:cNvPicPr>
            <a:picLocks noChangeAspect="1"/>
          </p:cNvPicPr>
          <p:nvPr userDrawn="1"/>
        </p:nvPicPr>
        <p:blipFill>
          <a:blip r:embed="rId2"/>
          <a:stretch>
            <a:fillRect/>
          </a:stretch>
        </p:blipFill>
        <p:spPr>
          <a:xfrm flipH="1">
            <a:off x="-10206" y="-1"/>
            <a:ext cx="6096000" cy="6858000"/>
          </a:xfrm>
          <a:prstGeom prst="rect">
            <a:avLst/>
          </a:prstGeom>
        </p:spPr>
      </p:pic>
      <p:sp>
        <p:nvSpPr>
          <p:cNvPr id="6" name="Plassholder for bilde 5"/>
          <p:cNvSpPr>
            <a:spLocks noGrp="1"/>
          </p:cNvSpPr>
          <p:nvPr>
            <p:ph type="pic" sz="quarter" idx="10"/>
          </p:nvPr>
        </p:nvSpPr>
        <p:spPr>
          <a:xfrm>
            <a:off x="6041572"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319150" y="170995"/>
            <a:ext cx="5403272" cy="1284061"/>
          </a:xfrm>
        </p:spPr>
        <p:txBody>
          <a:bodyPr>
            <a:noAutofit/>
          </a:bodyPr>
          <a:lstStyle>
            <a:lvl1pPr>
              <a:defRPr sz="4500">
                <a:solidFill>
                  <a:schemeClr val="bg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333149" y="1673224"/>
            <a:ext cx="5430837" cy="4772480"/>
          </a:xfrm>
        </p:spPr>
        <p:txBody>
          <a:bodyPr>
            <a:normAutofit/>
          </a:bodyPr>
          <a:lstStyle>
            <a:lvl1pPr>
              <a:lnSpc>
                <a:spcPct val="100000"/>
              </a:lnSpc>
              <a:defRPr sz="3000">
                <a:solidFill>
                  <a:schemeClr val="bg1"/>
                </a:solidFill>
              </a:defRPr>
            </a:lvl1pPr>
            <a:lvl2pPr>
              <a:lnSpc>
                <a:spcPct val="100000"/>
              </a:lnSpc>
              <a:defRPr sz="3000">
                <a:solidFill>
                  <a:schemeClr val="bg1"/>
                </a:solidFill>
              </a:defRPr>
            </a:lvl2pPr>
            <a:lvl3pPr>
              <a:lnSpc>
                <a:spcPct val="100000"/>
              </a:lnSpc>
              <a:defRPr sz="3000">
                <a:solidFill>
                  <a:schemeClr val="bg1"/>
                </a:solidFill>
              </a:defRPr>
            </a:lvl3pPr>
            <a:lvl4pPr>
              <a:lnSpc>
                <a:spcPct val="100000"/>
              </a:lnSpc>
              <a:defRPr sz="3000">
                <a:solidFill>
                  <a:schemeClr val="bg1"/>
                </a:solidFill>
              </a:defRPr>
            </a:lvl4pPr>
            <a:lvl5pPr>
              <a:lnSpc>
                <a:spcPct val="100000"/>
              </a:lnSpc>
              <a:defRPr sz="30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1687003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ullfoto med tittel">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12A172C2-4B92-8748-8BC0-48477845D84F}"/>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617692"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308640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ullfoto + boks venstre">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F0B5AA48-6102-2548-B571-608DE58C2F4D}"/>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1612"/>
            <a:ext cx="7583675"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innhold 7">
            <a:extLst>
              <a:ext uri="{FF2B5EF4-FFF2-40B4-BE49-F238E27FC236}">
                <a16:creationId xmlns:a16="http://schemas.microsoft.com/office/drawing/2014/main" id="{D3287ADF-1F7F-5E4B-98CB-83B72F668B41}"/>
              </a:ext>
            </a:extLst>
          </p:cNvPr>
          <p:cNvSpPr>
            <a:spLocks noGrp="1"/>
          </p:cNvSpPr>
          <p:nvPr>
            <p:ph sz="quarter" idx="15"/>
          </p:nvPr>
        </p:nvSpPr>
        <p:spPr>
          <a:xfrm>
            <a:off x="610755" y="127008"/>
            <a:ext cx="4845600"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8745851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ullfoto + boks høyre">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022C02DF-B128-4E4B-AE0F-EBAF3642937A}"/>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8491"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1909" y="5281612"/>
            <a:ext cx="7582521" cy="1325563"/>
          </a:xfrm>
        </p:spPr>
        <p:txBody>
          <a:bodyPr anchor="ctr"/>
          <a:lstStyle>
            <a:lvl1pPr algn="l">
              <a:defRPr b="1" i="0" u="none">
                <a:solidFill>
                  <a:schemeClr val="bg1"/>
                </a:solidFill>
              </a:defRPr>
            </a:lvl1pPr>
          </a:lstStyle>
          <a:p>
            <a:r>
              <a:rPr lang="nb-NO"/>
              <a:t>Klikk for å redigere tittelstil</a:t>
            </a:r>
          </a:p>
        </p:txBody>
      </p:sp>
    </p:spTree>
    <p:extLst>
      <p:ext uri="{BB962C8B-B14F-4D97-AF65-F5344CB8AC3E}">
        <p14:creationId xmlns:p14="http://schemas.microsoft.com/office/powerpoint/2010/main" val="30303714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ullfoto + to bokser">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C7AA108A-F1D8-0A44-BE96-ED86471E16D1}"/>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9645"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0755" y="5281612"/>
            <a:ext cx="7583675" cy="1325563"/>
          </a:xfrm>
        </p:spPr>
        <p:txBody>
          <a:bodyPr anchor="ctr"/>
          <a:lstStyle>
            <a:lvl1pPr algn="l">
              <a:defRPr b="1" i="0" u="none">
                <a:solidFill>
                  <a:schemeClr val="bg1"/>
                </a:solidFill>
              </a:defRPr>
            </a:lvl1pPr>
          </a:lstStyle>
          <a:p>
            <a:r>
              <a:rPr lang="nb-NO"/>
              <a:t>Klikk for å redigere tittelstil</a:t>
            </a:r>
          </a:p>
        </p:txBody>
      </p:sp>
      <p:sp>
        <p:nvSpPr>
          <p:cNvPr id="10" name="Plassholder for innhold 7">
            <a:extLst>
              <a:ext uri="{FF2B5EF4-FFF2-40B4-BE49-F238E27FC236}">
                <a16:creationId xmlns:a16="http://schemas.microsoft.com/office/drawing/2014/main" id="{A40C95F9-39CE-AD46-8244-C9A40E7B1E57}"/>
              </a:ext>
            </a:extLst>
          </p:cNvPr>
          <p:cNvSpPr>
            <a:spLocks noGrp="1"/>
          </p:cNvSpPr>
          <p:nvPr>
            <p:ph sz="quarter" idx="16"/>
          </p:nvPr>
        </p:nvSpPr>
        <p:spPr>
          <a:xfrm>
            <a:off x="610755" y="148156"/>
            <a:ext cx="4755288"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5737523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ngtekster">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1A52A419-19EA-8740-9BD8-4F336832B9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0" y="0"/>
            <a:ext cx="12185650" cy="6858000"/>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587829" y="391886"/>
            <a:ext cx="10972800" cy="5965393"/>
          </a:xfrm>
          <a:prstGeom prst="rect">
            <a:avLst/>
          </a:prstGeom>
        </p:spPr>
        <p:txBody>
          <a:bodyPr anchor="ctr">
            <a:normAutofit/>
          </a:bodyPr>
          <a:lstStyle>
            <a:lvl1pPr marL="0" indent="0" algn="ctr">
              <a:buNone/>
              <a:defRPr sz="4400" b="1"/>
            </a:lvl1pPr>
            <a:lvl2pPr marL="457200" indent="0" algn="ctr">
              <a:buNone/>
              <a:defRPr sz="4000" b="1"/>
            </a:lvl2pPr>
            <a:lvl3pPr marL="914400" indent="0" algn="ctr">
              <a:buNone/>
              <a:defRPr sz="3600" b="1"/>
            </a:lvl3pPr>
            <a:lvl4pPr marL="1371600" indent="0" algn="ctr">
              <a:buNone/>
              <a:defRPr sz="3200" b="1"/>
            </a:lvl4pPr>
            <a:lvl5pPr marL="1828800" indent="0" algn="ctr">
              <a:buNone/>
              <a:defRPr sz="3200" b="1"/>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2106004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Kollasj - 3 bilder">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77546BAE-3BD6-CB4D-B820-ACEE722A4D86}"/>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bilde 2">
            <a:extLst>
              <a:ext uri="{FF2B5EF4-FFF2-40B4-BE49-F238E27FC236}">
                <a16:creationId xmlns:a16="http://schemas.microsoft.com/office/drawing/2014/main" id="{A46A01D0-101B-CB47-B584-635EE7E6FCBB}"/>
              </a:ext>
            </a:extLst>
          </p:cNvPr>
          <p:cNvSpPr>
            <a:spLocks noGrp="1"/>
          </p:cNvSpPr>
          <p:nvPr>
            <p:ph type="pic" sz="quarter" idx="14"/>
          </p:nvPr>
        </p:nvSpPr>
        <p:spPr>
          <a:xfrm>
            <a:off x="958338"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
        <p:nvSpPr>
          <p:cNvPr id="8" name="Plassholder for bilde 2">
            <a:extLst>
              <a:ext uri="{FF2B5EF4-FFF2-40B4-BE49-F238E27FC236}">
                <a16:creationId xmlns:a16="http://schemas.microsoft.com/office/drawing/2014/main" id="{3D98D89C-013F-3940-984C-5C6E0D9B0DC0}"/>
              </a:ext>
            </a:extLst>
          </p:cNvPr>
          <p:cNvSpPr>
            <a:spLocks noGrp="1"/>
          </p:cNvSpPr>
          <p:nvPr>
            <p:ph type="pic" sz="quarter" idx="15"/>
          </p:nvPr>
        </p:nvSpPr>
        <p:spPr>
          <a:xfrm>
            <a:off x="6553662"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28486898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ollasj - tre bild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2C33CD6C-2CD7-3D49-B19C-C47746135EF4}"/>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bg1"/>
                </a:solidFill>
              </a:defRPr>
            </a:lvl1pPr>
          </a:lstStyle>
          <a:p>
            <a:r>
              <a:rPr lang="nb-NO"/>
              <a:t>Klikk for å redigere tittelstil</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bilde 2">
            <a:extLst>
              <a:ext uri="{FF2B5EF4-FFF2-40B4-BE49-F238E27FC236}">
                <a16:creationId xmlns:a16="http://schemas.microsoft.com/office/drawing/2014/main" id="{9CDFE2B2-8ED3-A54E-9B9B-FC6FD3FAA6FC}"/>
              </a:ext>
            </a:extLst>
          </p:cNvPr>
          <p:cNvSpPr>
            <a:spLocks noGrp="1"/>
          </p:cNvSpPr>
          <p:nvPr>
            <p:ph type="pic" sz="quarter" idx="15"/>
          </p:nvPr>
        </p:nvSpPr>
        <p:spPr>
          <a:xfrm>
            <a:off x="1" y="0"/>
            <a:ext cx="3960000" cy="5158727"/>
          </a:xfrm>
        </p:spPr>
        <p:txBody>
          <a:bodyPr anchor="ctr"/>
          <a:lstStyle>
            <a:lvl1pPr marL="0" indent="0" algn="ctr">
              <a:buNone/>
              <a:defRPr/>
            </a:lvl1pPr>
          </a:lstStyle>
          <a:p>
            <a:r>
              <a:rPr lang="nb-NO"/>
              <a:t>Klikk på ikonet for å legge til et bilde</a:t>
            </a:r>
          </a:p>
        </p:txBody>
      </p:sp>
      <p:sp>
        <p:nvSpPr>
          <p:cNvPr id="9" name="Plassholder for bilde 2">
            <a:extLst>
              <a:ext uri="{FF2B5EF4-FFF2-40B4-BE49-F238E27FC236}">
                <a16:creationId xmlns:a16="http://schemas.microsoft.com/office/drawing/2014/main" id="{84BA3BFE-4701-EA4B-BE36-214CB654A46E}"/>
              </a:ext>
            </a:extLst>
          </p:cNvPr>
          <p:cNvSpPr>
            <a:spLocks noGrp="1"/>
          </p:cNvSpPr>
          <p:nvPr>
            <p:ph type="pic" sz="quarter" idx="16"/>
          </p:nvPr>
        </p:nvSpPr>
        <p:spPr>
          <a:xfrm>
            <a:off x="3960001" y="0"/>
            <a:ext cx="4267199" cy="5158727"/>
          </a:xfrm>
        </p:spPr>
        <p:txBody>
          <a:bodyPr anchor="ctr"/>
          <a:lstStyle>
            <a:lvl1pPr marL="0" indent="0" algn="ctr">
              <a:buNone/>
              <a:defRPr/>
            </a:lvl1pPr>
          </a:lstStyle>
          <a:p>
            <a:r>
              <a:rPr lang="nb-NO"/>
              <a:t>Klikk på ikonet for å legge til et bilde</a:t>
            </a:r>
          </a:p>
        </p:txBody>
      </p:sp>
      <p:sp>
        <p:nvSpPr>
          <p:cNvPr id="10" name="Plassholder for bilde 2">
            <a:extLst>
              <a:ext uri="{FF2B5EF4-FFF2-40B4-BE49-F238E27FC236}">
                <a16:creationId xmlns:a16="http://schemas.microsoft.com/office/drawing/2014/main" id="{560717D8-F303-1E44-BFAD-B7D3EE343F87}"/>
              </a:ext>
            </a:extLst>
          </p:cNvPr>
          <p:cNvSpPr>
            <a:spLocks noGrp="1"/>
          </p:cNvSpPr>
          <p:nvPr>
            <p:ph type="pic" sz="quarter" idx="17"/>
          </p:nvPr>
        </p:nvSpPr>
        <p:spPr>
          <a:xfrm>
            <a:off x="8229600" y="0"/>
            <a:ext cx="3960000" cy="5158727"/>
          </a:xfrm>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17126153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ullfoto - uten tittel">
    <p:spTree>
      <p:nvGrpSpPr>
        <p:cNvPr id="1" name=""/>
        <p:cNvGrpSpPr/>
        <p:nvPr/>
      </p:nvGrpSpPr>
      <p:grpSpPr>
        <a:xfrm>
          <a:off x="0" y="0"/>
          <a:ext cx="0" cy="0"/>
          <a:chOff x="0" y="0"/>
          <a:chExt cx="0" cy="0"/>
        </a:xfrm>
      </p:grpSpPr>
      <p:sp>
        <p:nvSpPr>
          <p:cNvPr id="6" name="Plassholder for bilde 5"/>
          <p:cNvSpPr>
            <a:spLocks noGrp="1"/>
          </p:cNvSpPr>
          <p:nvPr>
            <p:ph type="pic" sz="quarter" idx="10"/>
          </p:nvPr>
        </p:nvSpPr>
        <p:spPr>
          <a:xfrm>
            <a:off x="0" y="0"/>
            <a:ext cx="12192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Tree>
    <p:extLst>
      <p:ext uri="{BB962C8B-B14F-4D97-AF65-F5344CB8AC3E}">
        <p14:creationId xmlns:p14="http://schemas.microsoft.com/office/powerpoint/2010/main" val="27979378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deler - tittel høyre">
    <p:spTree>
      <p:nvGrpSpPr>
        <p:cNvPr id="1" name=""/>
        <p:cNvGrpSpPr/>
        <p:nvPr/>
      </p:nvGrpSpPr>
      <p:grpSpPr>
        <a:xfrm>
          <a:off x="0" y="0"/>
          <a:ext cx="0" cy="0"/>
          <a:chOff x="0" y="0"/>
          <a:chExt cx="0" cy="0"/>
        </a:xfrm>
      </p:grpSpPr>
      <p:pic>
        <p:nvPicPr>
          <p:cNvPr id="8" name="Bilde 7" descr="Et bilde som inneholder skater&#10;&#10;Automatisk generert beskrivelse">
            <a:extLst>
              <a:ext uri="{FF2B5EF4-FFF2-40B4-BE49-F238E27FC236}">
                <a16:creationId xmlns:a16="http://schemas.microsoft.com/office/drawing/2014/main" id="{685EC025-DDB6-104F-837E-38AD2CCE274B}"/>
              </a:ext>
            </a:extLst>
          </p:cNvPr>
          <p:cNvPicPr>
            <a:picLocks noChangeAspect="1"/>
          </p:cNvPicPr>
          <p:nvPr userDrawn="1"/>
        </p:nvPicPr>
        <p:blipFill>
          <a:blip r:embed="rId2"/>
          <a:stretch>
            <a:fillRect/>
          </a:stretch>
        </p:blipFill>
        <p:spPr>
          <a:xfrm>
            <a:off x="6096000" y="0"/>
            <a:ext cx="6096000" cy="6858000"/>
          </a:xfrm>
          <a:prstGeom prst="rect">
            <a:avLst/>
          </a:prstGeom>
        </p:spPr>
      </p:pic>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29264" y="734786"/>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6369196" y="2766218"/>
            <a:ext cx="5549608" cy="1325563"/>
          </a:xfrm>
        </p:spPr>
        <p:txBody>
          <a:bodyPr>
            <a:noAutofit/>
          </a:bodyPr>
          <a:lstStyle>
            <a:lvl1pPr algn="ctr">
              <a:defRPr sz="5400">
                <a:solidFill>
                  <a:schemeClr val="tx1"/>
                </a:solidFill>
              </a:defRPr>
            </a:lvl1pPr>
          </a:lstStyle>
          <a:p>
            <a:r>
              <a:rPr lang="nb-NO"/>
              <a:t>Klikk for å redigere tittelstil</a:t>
            </a:r>
          </a:p>
        </p:txBody>
      </p:sp>
    </p:spTree>
    <p:extLst>
      <p:ext uri="{BB962C8B-B14F-4D97-AF65-F5344CB8AC3E}">
        <p14:creationId xmlns:p14="http://schemas.microsoft.com/office/powerpoint/2010/main" val="14294135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deler - tittel venstre">
    <p:spTree>
      <p:nvGrpSpPr>
        <p:cNvPr id="1" name=""/>
        <p:cNvGrpSpPr/>
        <p:nvPr/>
      </p:nvGrpSpPr>
      <p:grpSpPr>
        <a:xfrm>
          <a:off x="0" y="0"/>
          <a:ext cx="0" cy="0"/>
          <a:chOff x="0" y="0"/>
          <a:chExt cx="0" cy="0"/>
        </a:xfrm>
      </p:grpSpPr>
      <p:pic>
        <p:nvPicPr>
          <p:cNvPr id="8" name="Bilde 7" descr="Et bilde som inneholder skater&#10;&#10;Automatisk generert beskrivelse">
            <a:extLst>
              <a:ext uri="{FF2B5EF4-FFF2-40B4-BE49-F238E27FC236}">
                <a16:creationId xmlns:a16="http://schemas.microsoft.com/office/drawing/2014/main" id="{1B63B516-8A6E-7742-A4A5-719375851B05}"/>
              </a:ext>
            </a:extLst>
          </p:cNvPr>
          <p:cNvPicPr>
            <a:picLocks noChangeAspect="1"/>
          </p:cNvPicPr>
          <p:nvPr userDrawn="1"/>
        </p:nvPicPr>
        <p:blipFill>
          <a:blip r:embed="rId2"/>
          <a:stretch>
            <a:fillRect/>
          </a:stretch>
        </p:blipFill>
        <p:spPr>
          <a:xfrm flipH="1">
            <a:off x="0" y="0"/>
            <a:ext cx="6096000" cy="6858000"/>
          </a:xfrm>
          <a:prstGeom prst="rect">
            <a:avLst/>
          </a:prstGeom>
        </p:spPr>
      </p:pic>
      <p:sp>
        <p:nvSpPr>
          <p:cNvPr id="2" name="Rektangel 1">
            <a:extLst>
              <a:ext uri="{FF2B5EF4-FFF2-40B4-BE49-F238E27FC236}">
                <a16:creationId xmlns:a16="http://schemas.microsoft.com/office/drawing/2014/main" id="{D8193CB1-DB4F-A24E-B19C-F1442B11F3EA}"/>
              </a:ext>
            </a:extLst>
          </p:cNvPr>
          <p:cNvSpPr/>
          <p:nvPr userDrawn="1"/>
        </p:nvSpPr>
        <p:spPr>
          <a:xfrm>
            <a:off x="6980903" y="1635241"/>
            <a:ext cx="4581832" cy="45818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707707" y="734785"/>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273196" y="2766218"/>
            <a:ext cx="5549608" cy="1325563"/>
          </a:xfrm>
        </p:spPr>
        <p:txBody>
          <a:bodyPr>
            <a:noAutofit/>
          </a:bodyPr>
          <a:lstStyle>
            <a:lvl1pPr algn="ctr">
              <a:defRPr sz="5400">
                <a:solidFill>
                  <a:schemeClr val="tx1"/>
                </a:solidFill>
              </a:defRPr>
            </a:lvl1pPr>
          </a:lstStyle>
          <a:p>
            <a:r>
              <a:rPr lang="nb-NO"/>
              <a:t>Klikk for å redigere tittelstil</a:t>
            </a:r>
          </a:p>
        </p:txBody>
      </p:sp>
    </p:spTree>
    <p:extLst>
      <p:ext uri="{BB962C8B-B14F-4D97-AF65-F5344CB8AC3E}">
        <p14:creationId xmlns:p14="http://schemas.microsoft.com/office/powerpoint/2010/main" val="38062015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theme" Target="../theme/theme3.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theme" Target="../theme/theme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B391C282-E515-0F4D-B0EB-DD11A8FEB1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8" name="Plassholder for tekst 2">
            <a:extLst>
              <a:ext uri="{FF2B5EF4-FFF2-40B4-BE49-F238E27FC236}">
                <a16:creationId xmlns:a16="http://schemas.microsoft.com/office/drawing/2014/main" id="{1BD14F5D-FAA8-6942-9AAD-0DD9E3AB3C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334112976"/>
      </p:ext>
    </p:extLst>
  </p:cSld>
  <p:clrMap bg1="lt1" tx1="dk1" bg2="lt2" tx2="dk2" accent1="accent1" accent2="accent2" accent3="accent3" accent4="accent4" accent5="accent5" accent6="accent6" hlink="hlink" folHlink="folHlink"/>
  <p:sldLayoutIdLst>
    <p:sldLayoutId id="2147483727" r:id="rId1"/>
    <p:sldLayoutId id="2147483690" r:id="rId2"/>
    <p:sldLayoutId id="2147483731" r:id="rId3"/>
    <p:sldLayoutId id="2147483733" r:id="rId4"/>
    <p:sldLayoutId id="2147483734" r:id="rId5"/>
    <p:sldLayoutId id="2147483693" r:id="rId6"/>
    <p:sldLayoutId id="2147483729" r:id="rId7"/>
    <p:sldLayoutId id="2147483726" r:id="rId8"/>
    <p:sldLayoutId id="2147483743" r:id="rId9"/>
    <p:sldLayoutId id="2147483732" r:id="rId10"/>
    <p:sldLayoutId id="2147483742" r:id="rId11"/>
    <p:sldLayoutId id="2147483744" r:id="rId12"/>
    <p:sldLayoutId id="2147483748" r:id="rId13"/>
    <p:sldLayoutId id="2147483749" r:id="rId14"/>
    <p:sldLayoutId id="2147483751" r:id="rId15"/>
    <p:sldLayoutId id="2147483747" r:id="rId16"/>
    <p:sldLayoutId id="2147483745" r:id="rId17"/>
    <p:sldLayoutId id="2147483698" r:id="rId18"/>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DC7B6685-7470-3747-883C-4EB4D04B5B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4C206F7D-A3A4-B348-ADB0-9088472E1E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629BB39-1A6D-564C-962E-1BB08F37B9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DCF6B-0DF6-CE49-A61E-0E3B8CE10BE3}" type="datetimeFigureOut">
              <a:rPr lang="nb-NO" smtClean="0"/>
              <a:t>12.02.2026</a:t>
            </a:fld>
            <a:endParaRPr lang="nb-NO"/>
          </a:p>
        </p:txBody>
      </p:sp>
      <p:sp>
        <p:nvSpPr>
          <p:cNvPr id="5" name="Plassholder for bunntekst 4">
            <a:extLst>
              <a:ext uri="{FF2B5EF4-FFF2-40B4-BE49-F238E27FC236}">
                <a16:creationId xmlns:a16="http://schemas.microsoft.com/office/drawing/2014/main" id="{8A97681F-0E6E-D444-B34E-04E74BC96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E4E2DB99-95F2-A844-ACF2-2E1AD7FD0E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7BDBCB-10E9-0246-901D-B5A6580B62C4}" type="slidenum">
              <a:rPr lang="nb-NO" smtClean="0"/>
              <a:t>‹#›</a:t>
            </a:fld>
            <a:endParaRPr lang="nb-NO"/>
          </a:p>
        </p:txBody>
      </p:sp>
    </p:spTree>
    <p:extLst>
      <p:ext uri="{BB962C8B-B14F-4D97-AF65-F5344CB8AC3E}">
        <p14:creationId xmlns:p14="http://schemas.microsoft.com/office/powerpoint/2010/main" val="190393727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Lst>
  <p:txStyles>
    <p:titleStyle>
      <a:lvl1pPr algn="l" defTabSz="914400" rtl="0" eaLnBrk="1" latinLnBrk="0" hangingPunct="1">
        <a:lnSpc>
          <a:spcPct val="90000"/>
        </a:lnSpc>
        <a:spcBef>
          <a:spcPct val="0"/>
        </a:spcBef>
        <a:buNone/>
        <a:defRPr sz="4000" b="1"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4F740A7-A6A2-C344-B107-F92E509802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0D2C7B0B-0A62-7C4E-8A30-D0B2FB837A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78395A2-1F6B-3F46-891C-AD7B8A03BC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DC9D32-8F3C-234D-B71E-012D882657E1}" type="datetimeFigureOut">
              <a:rPr lang="nb-NO" smtClean="0"/>
              <a:t>12.02.2026</a:t>
            </a:fld>
            <a:endParaRPr lang="nb-NO"/>
          </a:p>
        </p:txBody>
      </p:sp>
      <p:sp>
        <p:nvSpPr>
          <p:cNvPr id="5" name="Plassholder for bunntekst 4">
            <a:extLst>
              <a:ext uri="{FF2B5EF4-FFF2-40B4-BE49-F238E27FC236}">
                <a16:creationId xmlns:a16="http://schemas.microsoft.com/office/drawing/2014/main" id="{9A95C366-1A03-234A-BB14-DECBE94BE1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F5E1F7E3-400F-8541-982B-8BE224B451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8AFA5-7118-9641-AABC-2EAD013992B0}" type="slidenum">
              <a:rPr lang="nb-NO" smtClean="0"/>
              <a:t>‹#›</a:t>
            </a:fld>
            <a:endParaRPr lang="nb-NO"/>
          </a:p>
        </p:txBody>
      </p:sp>
    </p:spTree>
    <p:extLst>
      <p:ext uri="{BB962C8B-B14F-4D97-AF65-F5344CB8AC3E}">
        <p14:creationId xmlns:p14="http://schemas.microsoft.com/office/powerpoint/2010/main" val="2489010140"/>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Lst>
  <p:txStyles>
    <p:titleStyle>
      <a:lvl1pPr algn="l" defTabSz="914400" rtl="0" eaLnBrk="1" latinLnBrk="0" hangingPunct="1">
        <a:lnSpc>
          <a:spcPct val="90000"/>
        </a:lnSpc>
        <a:spcBef>
          <a:spcPct val="0"/>
        </a:spcBef>
        <a:buNone/>
        <a:defRPr sz="4000" b="1"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B391C282-E515-0F4D-B0EB-DD11A8FEB1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8" name="Plassholder for tekst 2">
            <a:extLst>
              <a:ext uri="{FF2B5EF4-FFF2-40B4-BE49-F238E27FC236}">
                <a16:creationId xmlns:a16="http://schemas.microsoft.com/office/drawing/2014/main" id="{1BD14F5D-FAA8-6942-9AAD-0DD9E3AB3C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31877916"/>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2D00E3-2C07-7F49-90FE-0E16CC15D9BE}"/>
              </a:ext>
            </a:extLst>
          </p:cNvPr>
          <p:cNvSpPr>
            <a:spLocks noGrp="1"/>
          </p:cNvSpPr>
          <p:nvPr>
            <p:ph type="title"/>
          </p:nvPr>
        </p:nvSpPr>
        <p:spPr/>
        <p:txBody>
          <a:bodyPr/>
          <a:lstStyle/>
          <a:p>
            <a:r>
              <a:rPr lang="nb-NO"/>
              <a:t>Soldatskap i Frelsesarmeen</a:t>
            </a:r>
          </a:p>
        </p:txBody>
      </p:sp>
      <p:sp>
        <p:nvSpPr>
          <p:cNvPr id="3" name="Plassholder for tekst 2">
            <a:extLst>
              <a:ext uri="{FF2B5EF4-FFF2-40B4-BE49-F238E27FC236}">
                <a16:creationId xmlns:a16="http://schemas.microsoft.com/office/drawing/2014/main" id="{BE0B2917-1CD1-A547-8F34-EEEFF36A0D1C}"/>
              </a:ext>
            </a:extLst>
          </p:cNvPr>
          <p:cNvSpPr>
            <a:spLocks noGrp="1"/>
          </p:cNvSpPr>
          <p:nvPr>
            <p:ph type="body" idx="1"/>
          </p:nvPr>
        </p:nvSpPr>
        <p:spPr/>
        <p:txBody>
          <a:bodyPr>
            <a:normAutofit fontScale="92500"/>
          </a:bodyPr>
          <a:lstStyle/>
          <a:p>
            <a:r>
              <a:rPr lang="nb-NO">
                <a:latin typeface="+mn-lt"/>
              </a:rPr>
              <a:t>Del 3: Jeg vil være åpen for Den hellige ånds arbeid og være lydig mot hans ledelse i livet mitt, så jeg kan vokse i nåde gjennom tilbedelse, bønn, tjeneste og bibellesning</a:t>
            </a:r>
          </a:p>
          <a:p>
            <a:r>
              <a:rPr lang="nb-NO">
                <a:latin typeface="+mn-lt"/>
              </a:rPr>
              <a:t>Del 4: Jeg vil innrette livet mitt etter Guds rikes verdier og ikke verdens</a:t>
            </a:r>
            <a:endParaRPr lang="nb-NO"/>
          </a:p>
        </p:txBody>
      </p:sp>
    </p:spTree>
    <p:extLst>
      <p:ext uri="{BB962C8B-B14F-4D97-AF65-F5344CB8AC3E}">
        <p14:creationId xmlns:p14="http://schemas.microsoft.com/office/powerpoint/2010/main" val="16109387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69BE0-9741-BBEB-0516-196A9839D296}"/>
            </a:ext>
          </a:extLst>
        </p:cNvPr>
        <p:cNvGrpSpPr/>
        <p:nvPr/>
      </p:nvGrpSpPr>
      <p:grpSpPr>
        <a:xfrm>
          <a:off x="0" y="0"/>
          <a:ext cx="0" cy="0"/>
          <a:chOff x="0" y="0"/>
          <a:chExt cx="0" cy="0"/>
        </a:xfrm>
      </p:grpSpPr>
      <p:pic>
        <p:nvPicPr>
          <p:cNvPr id="6" name="Bilde 5" descr="Et bilde som inneholder klær, person, jakke, mann&#10;&#10;KI-generert innhold kan være feil.">
            <a:extLst>
              <a:ext uri="{FF2B5EF4-FFF2-40B4-BE49-F238E27FC236}">
                <a16:creationId xmlns:a16="http://schemas.microsoft.com/office/drawing/2014/main" id="{411013BA-12F0-B55B-943D-0BF9B71866DB}"/>
              </a:ext>
            </a:extLst>
          </p:cNvPr>
          <p:cNvPicPr>
            <a:picLocks noChangeAspect="1"/>
          </p:cNvPicPr>
          <p:nvPr/>
        </p:nvPicPr>
        <p:blipFill>
          <a:blip r:embed="rId3"/>
          <a:srcRect l="7557" r="33544"/>
          <a:stretch>
            <a:fillRect/>
          </a:stretch>
        </p:blipFill>
        <p:spPr>
          <a:xfrm>
            <a:off x="629264" y="734786"/>
            <a:ext cx="4837471" cy="5482288"/>
          </a:xfrm>
          <a:prstGeom prst="rect">
            <a:avLst/>
          </a:prstGeom>
          <a:noFill/>
        </p:spPr>
      </p:pic>
      <p:sp>
        <p:nvSpPr>
          <p:cNvPr id="4" name="TekstSylinder 3">
            <a:extLst>
              <a:ext uri="{FF2B5EF4-FFF2-40B4-BE49-F238E27FC236}">
                <a16:creationId xmlns:a16="http://schemas.microsoft.com/office/drawing/2014/main" id="{73A235FE-200C-705D-8C6F-EC79EC844966}"/>
              </a:ext>
            </a:extLst>
          </p:cNvPr>
          <p:cNvSpPr txBox="1"/>
          <p:nvPr/>
        </p:nvSpPr>
        <p:spPr>
          <a:xfrm>
            <a:off x="6369196" y="1105829"/>
            <a:ext cx="5549608" cy="464634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nb-NO" sz="2400" b="1" kern="1200">
                <a:ea typeface="+mj-ea"/>
                <a:cs typeface="+mj-cs"/>
              </a:rPr>
              <a:t>Guds rikes verdier</a:t>
            </a:r>
            <a:br>
              <a:rPr lang="nb-NO" sz="2400" kern="1200">
                <a:ea typeface="+mj-ea"/>
                <a:cs typeface="+mj-cs"/>
              </a:rPr>
            </a:br>
            <a:br>
              <a:rPr lang="nb-NO" sz="2400" kern="1200">
                <a:ea typeface="+mj-ea"/>
                <a:cs typeface="+mj-cs"/>
              </a:rPr>
            </a:br>
            <a:r>
              <a:rPr lang="nb-NO" sz="2400" kern="1200">
                <a:ea typeface="+mj-ea"/>
                <a:cs typeface="+mj-cs"/>
              </a:rPr>
              <a:t>Gjennom undervisning og mirakler inviterte Jesus mennesker inn i dette riket og ba dem la Guds rikes verdier vokse i dem og i verden. Når vi velger å følge Jesus, velger vi også å gjøre disse verdiene til våre egne.</a:t>
            </a:r>
            <a:br>
              <a:rPr lang="nb-NO" sz="1600" kern="1200">
                <a:ea typeface="+mj-ea"/>
                <a:cs typeface="+mj-cs"/>
              </a:rPr>
            </a:br>
            <a:endParaRPr lang="nb-NO" sz="1600" kern="1200">
              <a:ea typeface="+mj-ea"/>
              <a:cs typeface="+mj-cs"/>
            </a:endParaRPr>
          </a:p>
        </p:txBody>
      </p:sp>
      <p:sp>
        <p:nvSpPr>
          <p:cNvPr id="2" name="Rectangle 1">
            <a:extLst>
              <a:ext uri="{FF2B5EF4-FFF2-40B4-BE49-F238E27FC236}">
                <a16:creationId xmlns:a16="http://schemas.microsoft.com/office/drawing/2014/main" id="{35304DF3-56BF-8CD2-100E-DFFBBD49D7E5}"/>
              </a:ext>
            </a:extLst>
          </p:cNvPr>
          <p:cNvSpPr txBox="1">
            <a:spLocks noChangeArrowheads="1"/>
          </p:cNvSpPr>
          <p:nvPr/>
        </p:nvSpPr>
        <p:spPr bwMode="auto">
          <a:xfrm>
            <a:off x="273196" y="438615"/>
            <a:ext cx="5549608" cy="605882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spcBef>
                <a:spcPct val="0"/>
              </a:spcBef>
              <a:spcAft>
                <a:spcPts val="600"/>
              </a:spcAft>
              <a:buNone/>
            </a:pPr>
            <a:endParaRPr lang="nb-NO" sz="2000" kern="1200">
              <a:latin typeface="+mn-lt"/>
              <a:ea typeface="+mj-ea"/>
              <a:cs typeface="+mj-cs"/>
            </a:endParaRPr>
          </a:p>
        </p:txBody>
      </p:sp>
    </p:spTree>
    <p:extLst>
      <p:ext uri="{BB962C8B-B14F-4D97-AF65-F5344CB8AC3E}">
        <p14:creationId xmlns:p14="http://schemas.microsoft.com/office/powerpoint/2010/main" val="16546847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6A2E8-3DEC-BFC6-F92A-6AFCCC62A154}"/>
            </a:ext>
          </a:extLst>
        </p:cNvPr>
        <p:cNvGrpSpPr/>
        <p:nvPr/>
      </p:nvGrpSpPr>
      <p:grpSpPr>
        <a:xfrm>
          <a:off x="0" y="0"/>
          <a:ext cx="0" cy="0"/>
          <a:chOff x="0" y="0"/>
          <a:chExt cx="0" cy="0"/>
        </a:xfrm>
      </p:grpSpPr>
      <p:pic>
        <p:nvPicPr>
          <p:cNvPr id="7" name="Bilde 6" descr="Et bilde som inneholder person, innendørs, bok, vegg&#10;&#10;KI-generert innhold kan være feil.">
            <a:extLst>
              <a:ext uri="{FF2B5EF4-FFF2-40B4-BE49-F238E27FC236}">
                <a16:creationId xmlns:a16="http://schemas.microsoft.com/office/drawing/2014/main" id="{D96FD5F6-6ED8-1CDF-00D3-43AC9DD893D2}"/>
              </a:ext>
            </a:extLst>
          </p:cNvPr>
          <p:cNvPicPr>
            <a:picLocks noChangeAspect="1"/>
          </p:cNvPicPr>
          <p:nvPr/>
        </p:nvPicPr>
        <p:blipFill>
          <a:blip r:embed="rId3"/>
          <a:srcRect l="27052" r="14049"/>
          <a:stretch>
            <a:fillRect/>
          </a:stretch>
        </p:blipFill>
        <p:spPr>
          <a:xfrm>
            <a:off x="6725264" y="687856"/>
            <a:ext cx="4837471" cy="5482288"/>
          </a:xfrm>
          <a:prstGeom prst="rect">
            <a:avLst/>
          </a:prstGeom>
          <a:noFill/>
        </p:spPr>
      </p:pic>
      <p:sp>
        <p:nvSpPr>
          <p:cNvPr id="2" name="Rectangle 1">
            <a:extLst>
              <a:ext uri="{FF2B5EF4-FFF2-40B4-BE49-F238E27FC236}">
                <a16:creationId xmlns:a16="http://schemas.microsoft.com/office/drawing/2014/main" id="{1D83FE0F-9D78-46B0-B8BC-3008F293830E}"/>
              </a:ext>
            </a:extLst>
          </p:cNvPr>
          <p:cNvSpPr txBox="1">
            <a:spLocks noChangeArrowheads="1"/>
          </p:cNvSpPr>
          <p:nvPr/>
        </p:nvSpPr>
        <p:spPr bwMode="auto">
          <a:xfrm>
            <a:off x="273196" y="438615"/>
            <a:ext cx="5549608" cy="605882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spcBef>
                <a:spcPct val="0"/>
              </a:spcBef>
              <a:spcAft>
                <a:spcPts val="600"/>
              </a:spcAft>
              <a:buNone/>
            </a:pPr>
            <a:endParaRPr lang="nb-NO" sz="2000" kern="1200">
              <a:latin typeface="+mn-lt"/>
              <a:ea typeface="+mj-ea"/>
              <a:cs typeface="+mj-cs"/>
            </a:endParaRPr>
          </a:p>
        </p:txBody>
      </p:sp>
      <p:sp>
        <p:nvSpPr>
          <p:cNvPr id="3" name="TekstSylinder 2">
            <a:extLst>
              <a:ext uri="{FF2B5EF4-FFF2-40B4-BE49-F238E27FC236}">
                <a16:creationId xmlns:a16="http://schemas.microsoft.com/office/drawing/2014/main" id="{6927D0B8-94B1-C041-6F2A-A2B424D52ABE}"/>
              </a:ext>
            </a:extLst>
          </p:cNvPr>
          <p:cNvSpPr txBox="1"/>
          <p:nvPr/>
        </p:nvSpPr>
        <p:spPr>
          <a:xfrm>
            <a:off x="429314" y="838200"/>
            <a:ext cx="5549608" cy="464634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nb-NO" sz="2800" b="1" kern="1200">
                <a:ea typeface="+mj-ea"/>
                <a:cs typeface="+mj-cs"/>
              </a:rPr>
              <a:t>Guds rikes verdier</a:t>
            </a:r>
            <a:br>
              <a:rPr lang="nb-NO" sz="2800" kern="1200">
                <a:ea typeface="+mj-ea"/>
                <a:cs typeface="+mj-cs"/>
              </a:rPr>
            </a:br>
            <a:br>
              <a:rPr lang="nb-NO" sz="2800" kern="1200">
                <a:ea typeface="+mj-ea"/>
                <a:cs typeface="+mj-cs"/>
              </a:rPr>
            </a:br>
            <a:r>
              <a:rPr lang="nb-NO" sz="2800" kern="1200">
                <a:ea typeface="+mj-ea"/>
                <a:cs typeface="+mj-cs"/>
              </a:rPr>
              <a:t>Håp</a:t>
            </a:r>
          </a:p>
          <a:p>
            <a:pPr algn="ctr">
              <a:lnSpc>
                <a:spcPct val="90000"/>
              </a:lnSpc>
              <a:spcBef>
                <a:spcPct val="0"/>
              </a:spcBef>
              <a:spcAft>
                <a:spcPts val="600"/>
              </a:spcAft>
            </a:pPr>
            <a:r>
              <a:rPr lang="nb-NO" sz="2800">
                <a:ea typeface="+mj-ea"/>
                <a:cs typeface="+mj-cs"/>
              </a:rPr>
              <a:t>Helbredelse</a:t>
            </a:r>
          </a:p>
          <a:p>
            <a:pPr algn="ctr">
              <a:lnSpc>
                <a:spcPct val="90000"/>
              </a:lnSpc>
              <a:spcBef>
                <a:spcPct val="0"/>
              </a:spcBef>
              <a:spcAft>
                <a:spcPts val="600"/>
              </a:spcAft>
            </a:pPr>
            <a:r>
              <a:rPr lang="nb-NO" sz="2800" kern="1200">
                <a:ea typeface="+mj-ea"/>
                <a:cs typeface="+mj-cs"/>
              </a:rPr>
              <a:t>Forvandling</a:t>
            </a:r>
          </a:p>
          <a:p>
            <a:pPr algn="ctr">
              <a:lnSpc>
                <a:spcPct val="90000"/>
              </a:lnSpc>
              <a:spcBef>
                <a:spcPct val="0"/>
              </a:spcBef>
              <a:spcAft>
                <a:spcPts val="600"/>
              </a:spcAft>
            </a:pPr>
            <a:r>
              <a:rPr lang="nb-NO" sz="2800">
                <a:ea typeface="+mj-ea"/>
                <a:cs typeface="+mj-cs"/>
              </a:rPr>
              <a:t>Rettferdighet</a:t>
            </a:r>
          </a:p>
          <a:p>
            <a:pPr algn="ctr">
              <a:lnSpc>
                <a:spcPct val="90000"/>
              </a:lnSpc>
              <a:spcBef>
                <a:spcPct val="0"/>
              </a:spcBef>
              <a:spcAft>
                <a:spcPts val="600"/>
              </a:spcAft>
            </a:pPr>
            <a:r>
              <a:rPr lang="nb-NO" sz="2800" kern="1200">
                <a:ea typeface="+mj-ea"/>
                <a:cs typeface="+mj-cs"/>
              </a:rPr>
              <a:t>Kjærlighet</a:t>
            </a:r>
            <a:endParaRPr lang="nb-NO" kern="1200">
              <a:ea typeface="+mj-ea"/>
              <a:cs typeface="+mj-cs"/>
            </a:endParaRPr>
          </a:p>
        </p:txBody>
      </p:sp>
    </p:spTree>
    <p:extLst>
      <p:ext uri="{BB962C8B-B14F-4D97-AF65-F5344CB8AC3E}">
        <p14:creationId xmlns:p14="http://schemas.microsoft.com/office/powerpoint/2010/main" val="21615913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09C7C-8918-F6CC-AD28-FA122FB61CB0}"/>
            </a:ext>
          </a:extLst>
        </p:cNvPr>
        <p:cNvGrpSpPr/>
        <p:nvPr/>
      </p:nvGrpSpPr>
      <p:grpSpPr>
        <a:xfrm>
          <a:off x="0" y="0"/>
          <a:ext cx="0" cy="0"/>
          <a:chOff x="0" y="0"/>
          <a:chExt cx="0" cy="0"/>
        </a:xfrm>
      </p:grpSpPr>
      <p:pic>
        <p:nvPicPr>
          <p:cNvPr id="6" name="Bilde 5" descr="Et bilde som inneholder klær, person, innendørs, vegg&#10;&#10;KI-generert innhold kan være feil.">
            <a:extLst>
              <a:ext uri="{FF2B5EF4-FFF2-40B4-BE49-F238E27FC236}">
                <a16:creationId xmlns:a16="http://schemas.microsoft.com/office/drawing/2014/main" id="{42625189-73D4-096A-F441-F86CB115CA70}"/>
              </a:ext>
            </a:extLst>
          </p:cNvPr>
          <p:cNvPicPr>
            <a:picLocks noChangeAspect="1"/>
          </p:cNvPicPr>
          <p:nvPr/>
        </p:nvPicPr>
        <p:blipFill>
          <a:blip r:embed="rId3"/>
          <a:srcRect t="13400" r="1" b="10953"/>
          <a:stretch>
            <a:fillRect/>
          </a:stretch>
        </p:blipFill>
        <p:spPr>
          <a:xfrm>
            <a:off x="6707707" y="734785"/>
            <a:ext cx="4837471" cy="5482288"/>
          </a:xfrm>
          <a:prstGeom prst="rect">
            <a:avLst/>
          </a:prstGeom>
          <a:noFill/>
        </p:spPr>
      </p:pic>
      <p:sp>
        <p:nvSpPr>
          <p:cNvPr id="4" name="TekstSylinder 3">
            <a:extLst>
              <a:ext uri="{FF2B5EF4-FFF2-40B4-BE49-F238E27FC236}">
                <a16:creationId xmlns:a16="http://schemas.microsoft.com/office/drawing/2014/main" id="{102D6ECE-1F33-A967-898F-3827DFDBDF4D}"/>
              </a:ext>
            </a:extLst>
          </p:cNvPr>
          <p:cNvSpPr txBox="1"/>
          <p:nvPr/>
        </p:nvSpPr>
        <p:spPr>
          <a:xfrm>
            <a:off x="273196" y="1859252"/>
            <a:ext cx="5549608" cy="291347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nb-NO" sz="2800" b="1" kern="1200">
                <a:ea typeface="+mj-ea"/>
                <a:cs typeface="+mj-cs"/>
              </a:rPr>
              <a:t>Guds rikes verdier som mønster og standard for livet.</a:t>
            </a:r>
          </a:p>
          <a:p>
            <a:pPr algn="ctr">
              <a:lnSpc>
                <a:spcPct val="90000"/>
              </a:lnSpc>
              <a:spcBef>
                <a:spcPct val="0"/>
              </a:spcBef>
              <a:spcAft>
                <a:spcPts val="600"/>
              </a:spcAft>
            </a:pPr>
            <a:endParaRPr lang="nb-NO" sz="2800" b="1" kern="1200">
              <a:ea typeface="+mj-ea"/>
              <a:cs typeface="+mj-cs"/>
            </a:endParaRPr>
          </a:p>
          <a:p>
            <a:pPr algn="ctr">
              <a:lnSpc>
                <a:spcPct val="90000"/>
              </a:lnSpc>
              <a:spcBef>
                <a:spcPct val="0"/>
              </a:spcBef>
              <a:spcAft>
                <a:spcPts val="600"/>
              </a:spcAft>
            </a:pPr>
            <a:r>
              <a:rPr lang="nb-NO" sz="2800" kern="1200">
                <a:ea typeface="+mj-ea"/>
                <a:cs typeface="+mj-cs"/>
              </a:rPr>
              <a:t>Jesu liv viser hva Guds rikes verdier betyr i praksis. </a:t>
            </a:r>
          </a:p>
        </p:txBody>
      </p:sp>
      <p:sp>
        <p:nvSpPr>
          <p:cNvPr id="2" name="Rectangle 1">
            <a:extLst>
              <a:ext uri="{FF2B5EF4-FFF2-40B4-BE49-F238E27FC236}">
                <a16:creationId xmlns:a16="http://schemas.microsoft.com/office/drawing/2014/main" id="{3F6E9A1F-B0CF-D605-16F7-EA933849B192}"/>
              </a:ext>
            </a:extLst>
          </p:cNvPr>
          <p:cNvSpPr txBox="1">
            <a:spLocks noChangeArrowheads="1"/>
          </p:cNvSpPr>
          <p:nvPr/>
        </p:nvSpPr>
        <p:spPr bwMode="auto">
          <a:xfrm>
            <a:off x="273196" y="438615"/>
            <a:ext cx="5549608" cy="605882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spcBef>
                <a:spcPct val="0"/>
              </a:spcBef>
              <a:spcAft>
                <a:spcPts val="600"/>
              </a:spcAft>
              <a:buNone/>
            </a:pPr>
            <a:endParaRPr lang="nb-NO" sz="2000" kern="1200">
              <a:latin typeface="+mn-lt"/>
              <a:ea typeface="+mj-ea"/>
              <a:cs typeface="+mj-cs"/>
            </a:endParaRPr>
          </a:p>
        </p:txBody>
      </p:sp>
    </p:spTree>
    <p:extLst>
      <p:ext uri="{BB962C8B-B14F-4D97-AF65-F5344CB8AC3E}">
        <p14:creationId xmlns:p14="http://schemas.microsoft.com/office/powerpoint/2010/main" val="26816256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04C87-8F6A-9507-3D92-EEC5A2A2DD1B}"/>
            </a:ext>
          </a:extLst>
        </p:cNvPr>
        <p:cNvGrpSpPr/>
        <p:nvPr/>
      </p:nvGrpSpPr>
      <p:grpSpPr>
        <a:xfrm>
          <a:off x="0" y="0"/>
          <a:ext cx="0" cy="0"/>
          <a:chOff x="0" y="0"/>
          <a:chExt cx="0" cy="0"/>
        </a:xfrm>
      </p:grpSpPr>
      <p:sp>
        <p:nvSpPr>
          <p:cNvPr id="8" name="Rectangle 1">
            <a:extLst>
              <a:ext uri="{FF2B5EF4-FFF2-40B4-BE49-F238E27FC236}">
                <a16:creationId xmlns:a16="http://schemas.microsoft.com/office/drawing/2014/main" id="{31392621-222C-A492-9BAC-B7F2584D1F42}"/>
              </a:ext>
            </a:extLst>
          </p:cNvPr>
          <p:cNvSpPr>
            <a:spLocks noGrp="1" noChangeArrowheads="1"/>
          </p:cNvSpPr>
          <p:nvPr>
            <p:ph sz="quarter" idx="12"/>
          </p:nvPr>
        </p:nvSpPr>
        <p:spPr bwMode="auto">
          <a:xfrm>
            <a:off x="611910" y="250361"/>
            <a:ext cx="5326248" cy="455715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prstTxWarp prst="textNoShape">
              <a:avLst/>
            </a:prstTxWarp>
            <a:normAutofit/>
          </a:bodyPr>
          <a:lstStyle/>
          <a:p>
            <a:pPr eaLnBrk="0" fontAlgn="base" hangingPunct="0">
              <a:lnSpc>
                <a:spcPct val="90000"/>
              </a:lnSpc>
              <a:spcBef>
                <a:spcPct val="0"/>
              </a:spcBef>
              <a:spcAft>
                <a:spcPts val="600"/>
              </a:spcAft>
            </a:pPr>
            <a:r>
              <a:rPr lang="nb-NO" sz="2200">
                <a:latin typeface="+mn-lt"/>
              </a:rPr>
              <a:t>Vi skal leve i samsvar med Gudsrikets verdier. På en skala fra 0 (fraværende) til 10 (helt synlig), vurder hvor du er for hver verdi som er nevnt. </a:t>
            </a:r>
          </a:p>
          <a:p>
            <a:pPr eaLnBrk="0" fontAlgn="base" hangingPunct="0">
              <a:lnSpc>
                <a:spcPct val="90000"/>
              </a:lnSpc>
              <a:spcBef>
                <a:spcPct val="0"/>
              </a:spcBef>
              <a:spcAft>
                <a:spcPts val="600"/>
              </a:spcAft>
            </a:pPr>
            <a:r>
              <a:rPr lang="nb-NO" altLang="nb-NO" sz="2200">
                <a:latin typeface="+mn-lt"/>
              </a:rPr>
              <a:t>Hvorfor har du plassert deg der? Hvordan kan du flytte ett skritt mot et høyere tall?  Hva skal til?</a:t>
            </a:r>
          </a:p>
          <a:p>
            <a:pPr eaLnBrk="0" fontAlgn="base" hangingPunct="0">
              <a:lnSpc>
                <a:spcPct val="90000"/>
              </a:lnSpc>
              <a:spcBef>
                <a:spcPct val="0"/>
              </a:spcBef>
              <a:spcAft>
                <a:spcPts val="600"/>
              </a:spcAft>
            </a:pPr>
            <a:r>
              <a:rPr lang="nb-NO" altLang="nb-NO" sz="2200">
                <a:latin typeface="+mn-lt"/>
              </a:rPr>
              <a:t>Hvilke følger får valget av Gudsrikets verdier for deg med hensyn til offer og kostnad?</a:t>
            </a:r>
          </a:p>
          <a:p>
            <a:pPr eaLnBrk="0" fontAlgn="base" hangingPunct="0">
              <a:lnSpc>
                <a:spcPct val="90000"/>
              </a:lnSpc>
              <a:spcBef>
                <a:spcPct val="0"/>
              </a:spcBef>
              <a:spcAft>
                <a:spcPts val="600"/>
              </a:spcAft>
            </a:pPr>
            <a:r>
              <a:rPr lang="nb-NO" altLang="nb-NO" sz="2200">
                <a:latin typeface="+mn-lt"/>
              </a:rPr>
              <a:t>Hvordan kan vi utfordre de verdiene i samfunnet som ikke fremmer helse og håp, uten at det blir et «oss og dem»-scenario?</a:t>
            </a:r>
            <a:endParaRPr kumimoji="0" lang="nb-NO" altLang="nb-NO" sz="2200" b="0" i="0" u="none" strike="noStrike" cap="none" normalizeH="0" baseline="0">
              <a:ln>
                <a:noFill/>
              </a:ln>
              <a:effectLst/>
              <a:latin typeface="+mn-lt"/>
            </a:endParaRPr>
          </a:p>
        </p:txBody>
      </p:sp>
      <p:sp>
        <p:nvSpPr>
          <p:cNvPr id="3" name="Tittel 2">
            <a:extLst>
              <a:ext uri="{FF2B5EF4-FFF2-40B4-BE49-F238E27FC236}">
                <a16:creationId xmlns:a16="http://schemas.microsoft.com/office/drawing/2014/main" id="{EAA4FB7A-F8A2-097C-089C-A38B16EE3F8E}"/>
              </a:ext>
            </a:extLst>
          </p:cNvPr>
          <p:cNvSpPr>
            <a:spLocks noGrp="1"/>
          </p:cNvSpPr>
          <p:nvPr>
            <p:ph type="title"/>
          </p:nvPr>
        </p:nvSpPr>
        <p:spPr>
          <a:xfrm>
            <a:off x="611909" y="5282076"/>
            <a:ext cx="7700241" cy="1325563"/>
          </a:xfrm>
        </p:spPr>
        <p:txBody>
          <a:bodyPr anchor="ctr">
            <a:normAutofit/>
          </a:bodyPr>
          <a:lstStyle/>
          <a:p>
            <a:r>
              <a:rPr lang="nb-NO"/>
              <a:t>Refleksjon</a:t>
            </a:r>
          </a:p>
        </p:txBody>
      </p:sp>
      <p:pic>
        <p:nvPicPr>
          <p:cNvPr id="6" name="Plassholder for innhold 5" descr="Et bilde som inneholder person, Menneskeansikt, klær, kvinne&#10;&#10;KI-generert innhold kan være feil.">
            <a:extLst>
              <a:ext uri="{FF2B5EF4-FFF2-40B4-BE49-F238E27FC236}">
                <a16:creationId xmlns:a16="http://schemas.microsoft.com/office/drawing/2014/main" id="{F100135F-3855-28BA-85B0-0BD787F3FB01}"/>
              </a:ext>
            </a:extLst>
          </p:cNvPr>
          <p:cNvPicPr>
            <a:picLocks noGrp="1" noChangeAspect="1"/>
          </p:cNvPicPr>
          <p:nvPr>
            <p:ph sz="quarter" idx="13"/>
          </p:nvPr>
        </p:nvPicPr>
        <p:blipFill>
          <a:blip r:embed="rId2"/>
          <a:srcRect l="11797" r="10638"/>
          <a:stretch>
            <a:fillRect/>
          </a:stretch>
        </p:blipFill>
        <p:spPr>
          <a:xfrm>
            <a:off x="6253844" y="250361"/>
            <a:ext cx="5295504" cy="4557151"/>
          </a:xfrm>
          <a:noFill/>
        </p:spPr>
      </p:pic>
    </p:spTree>
    <p:extLst>
      <p:ext uri="{BB962C8B-B14F-4D97-AF65-F5344CB8AC3E}">
        <p14:creationId xmlns:p14="http://schemas.microsoft.com/office/powerpoint/2010/main" val="2617390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4F5A60-0E7C-91C4-A37D-4B7A9150939C}"/>
              </a:ext>
            </a:extLst>
          </p:cNvPr>
          <p:cNvPicPr>
            <a:picLocks noChangeAspect="1"/>
          </p:cNvPicPr>
          <p:nvPr/>
        </p:nvPicPr>
        <p:blipFill>
          <a:blip r:embed="rId2"/>
          <a:srcRect r="1408" b="1152"/>
          <a:stretch>
            <a:fillRect/>
          </a:stretch>
        </p:blipFill>
        <p:spPr>
          <a:xfrm>
            <a:off x="7152207" y="1530691"/>
            <a:ext cx="3877916" cy="3890476"/>
          </a:xfrm>
          <a:prstGeom prst="rect">
            <a:avLst/>
          </a:prstGeom>
          <a:noFill/>
        </p:spPr>
      </p:pic>
      <p:sp>
        <p:nvSpPr>
          <p:cNvPr id="2" name="Tittel 1">
            <a:extLst>
              <a:ext uri="{FF2B5EF4-FFF2-40B4-BE49-F238E27FC236}">
                <a16:creationId xmlns:a16="http://schemas.microsoft.com/office/drawing/2014/main" id="{5F1C3ADC-558A-9248-BE3B-AA7EC10C2639}"/>
              </a:ext>
            </a:extLst>
          </p:cNvPr>
          <p:cNvSpPr>
            <a:spLocks noGrp="1"/>
          </p:cNvSpPr>
          <p:nvPr>
            <p:ph type="title"/>
          </p:nvPr>
        </p:nvSpPr>
        <p:spPr>
          <a:xfrm>
            <a:off x="597752" y="2808551"/>
            <a:ext cx="4907553" cy="1325563"/>
          </a:xfrm>
        </p:spPr>
        <p:txBody>
          <a:bodyPr vert="horz" lIns="91440" tIns="45720" rIns="91440" bIns="45720" rtlCol="0" anchor="ctr">
            <a:noAutofit/>
          </a:bodyPr>
          <a:lstStyle/>
          <a:p>
            <a:r>
              <a:rPr lang="nb-NO" sz="2000" b="0">
                <a:latin typeface="Calibri"/>
                <a:ea typeface="Calibri"/>
                <a:cs typeface="Calibri"/>
              </a:rPr>
              <a:t>Boka </a:t>
            </a:r>
            <a:r>
              <a:rPr lang="nb-NO" sz="2000" b="0" i="1">
                <a:latin typeface="Calibri"/>
                <a:ea typeface="Calibri"/>
                <a:cs typeface="Calibri"/>
              </a:rPr>
              <a:t>Kalt til soldat</a:t>
            </a:r>
            <a:r>
              <a:rPr lang="nb-NO" sz="2000" b="0">
                <a:latin typeface="Calibri"/>
                <a:ea typeface="Calibri"/>
                <a:cs typeface="Calibri"/>
              </a:rPr>
              <a:t> gir en grundig av gjennomgang Soldatpakten i Frelsesarmeen og setter søkelys på tanken og hensikten bak erklæringene som utgjør pakten. </a:t>
            </a:r>
            <a:br>
              <a:rPr lang="nb-NO" sz="2000" b="0">
                <a:latin typeface="Calibri"/>
                <a:ea typeface="Calibri"/>
                <a:cs typeface="Calibri"/>
              </a:rPr>
            </a:br>
            <a:r>
              <a:rPr lang="nb-NO" sz="2000" b="0">
                <a:latin typeface="Calibri"/>
                <a:ea typeface="Calibri"/>
                <a:cs typeface="Calibri"/>
              </a:rPr>
              <a:t>Pakten er en avtale mellom deg og Gud. </a:t>
            </a:r>
            <a:endParaRPr lang="en-US" sz="2000">
              <a:latin typeface="Calibri"/>
              <a:ea typeface="Calibri"/>
              <a:cs typeface="Calibri"/>
            </a:endParaRPr>
          </a:p>
          <a:p>
            <a:br>
              <a:rPr lang="nb-NO" sz="2000" b="0">
                <a:latin typeface="Calibri"/>
              </a:rPr>
            </a:br>
            <a:r>
              <a:rPr lang="nb-NO" sz="2000" b="0">
                <a:latin typeface="Calibri"/>
                <a:ea typeface="Calibri"/>
                <a:cs typeface="Calibri"/>
              </a:rPr>
              <a:t>Troen, verdiene og livsstilen som beskrives i pakten, forutsetter innvielse til Gud og Guds oppdrag, hellighet i hjerte og liv, personlig integritet og ærlighet, samt en vilje til å leve på måter som viser hva det betyr å følge Kristus. </a:t>
            </a:r>
            <a:br>
              <a:rPr lang="nb-NO" sz="2000" b="0">
                <a:latin typeface="Calibri"/>
                <a:ea typeface="Calibri"/>
                <a:cs typeface="Calibri"/>
              </a:rPr>
            </a:br>
            <a:br>
              <a:rPr lang="nb-NO" sz="2000" b="0">
                <a:latin typeface="Calibri"/>
                <a:ea typeface="Calibri"/>
                <a:cs typeface="Calibri"/>
              </a:rPr>
            </a:br>
            <a:r>
              <a:rPr lang="nb-NO" sz="2000" b="0">
                <a:latin typeface="Calibri"/>
                <a:ea typeface="Calibri"/>
                <a:cs typeface="Calibri"/>
              </a:rPr>
              <a:t>Lykke til med spennende lesning, og enda viktigere: Måtte du oppleve masse av Guds velsignelse når du omsetter teori i praksis!</a:t>
            </a:r>
            <a:endParaRPr lang="nb-NO" sz="2000">
              <a:latin typeface="Calibri"/>
              <a:ea typeface="Calibri"/>
              <a:cs typeface="Calibri"/>
            </a:endParaRPr>
          </a:p>
          <a:p>
            <a:endParaRPr lang="nb-NO" sz="2000" b="0">
              <a:latin typeface="Calibri"/>
              <a:ea typeface="Calibri"/>
              <a:cs typeface="Calibri"/>
            </a:endParaRPr>
          </a:p>
          <a:p>
            <a:r>
              <a:rPr lang="nb-NO" sz="2000" b="0">
                <a:latin typeface="Calibri"/>
                <a:ea typeface="Calibri"/>
                <a:cs typeface="Calibri"/>
              </a:rPr>
              <a:t>Skann </a:t>
            </a:r>
            <a:r>
              <a:rPr lang="nb-NO" sz="2000" b="0" err="1">
                <a:latin typeface="Calibri"/>
                <a:ea typeface="Calibri"/>
                <a:cs typeface="Calibri"/>
              </a:rPr>
              <a:t>qr</a:t>
            </a:r>
            <a:r>
              <a:rPr lang="nb-NO" sz="2000" b="0">
                <a:latin typeface="Calibri"/>
                <a:ea typeface="Calibri"/>
                <a:cs typeface="Calibri"/>
              </a:rPr>
              <a:t>-koden for å komme til hele kurset som vil ta deg gjennom boka </a:t>
            </a:r>
            <a:r>
              <a:rPr lang="nb-NO" sz="2000" b="0" i="1">
                <a:latin typeface="Calibri"/>
                <a:ea typeface="Calibri"/>
                <a:cs typeface="Calibri"/>
              </a:rPr>
              <a:t>Kalt til soldat.</a:t>
            </a:r>
            <a:endParaRPr lang="nb-NO" sz="2000">
              <a:latin typeface="Calibri"/>
              <a:ea typeface="Calibri"/>
              <a:cs typeface="Calibri"/>
            </a:endParaRPr>
          </a:p>
          <a:p>
            <a:br>
              <a:rPr lang="nb-NO" sz="2000" b="0">
                <a:latin typeface="Calibri"/>
              </a:rPr>
            </a:br>
            <a:r>
              <a:rPr lang="nb-NO" sz="2000">
                <a:latin typeface="Calibri"/>
                <a:ea typeface="Calibri"/>
                <a:cs typeface="Calibri"/>
              </a:rPr>
              <a:t>Gud velsigne deg!</a:t>
            </a:r>
          </a:p>
          <a:p>
            <a:endParaRPr lang="nb-NO" sz="1400"/>
          </a:p>
        </p:txBody>
      </p:sp>
    </p:spTree>
    <p:extLst>
      <p:ext uri="{BB962C8B-B14F-4D97-AF65-F5344CB8AC3E}">
        <p14:creationId xmlns:p14="http://schemas.microsoft.com/office/powerpoint/2010/main" val="14862566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ssholder for innhold 3">
            <a:extLst>
              <a:ext uri="{FF2B5EF4-FFF2-40B4-BE49-F238E27FC236}">
                <a16:creationId xmlns:a16="http://schemas.microsoft.com/office/drawing/2014/main" id="{87863C77-1424-5039-C205-563EE4C3D294}"/>
              </a:ext>
            </a:extLst>
          </p:cNvPr>
          <p:cNvGraphicFramePr>
            <a:graphicFrameLocks noGrp="1"/>
          </p:cNvGraphicFramePr>
          <p:nvPr>
            <p:ph sz="quarter" idx="12"/>
            <p:extLst>
              <p:ext uri="{D42A27DB-BD31-4B8C-83A1-F6EECF244321}">
                <p14:modId xmlns:p14="http://schemas.microsoft.com/office/powerpoint/2010/main" val="731172004"/>
              </p:ext>
              <p:ext uri="{E7BDC344-281C-4309-B0C6-D0EE65EED2A8}">
                <p202:designPr xmlns:p202="http://schemas.microsoft.com/office/powerpoint/2020/02/main">
                  <p202:designTagLst>
                    <p202:designTag name="ARCH:1:CLS" val="StackedSequentialRowTable"/>
                  </p202:designTagLst>
                </p202:designPr>
              </p:ext>
            </p:extLst>
          </p:nvPr>
        </p:nvGraphicFramePr>
        <p:xfrm>
          <a:off x="1901687" y="1089099"/>
          <a:ext cx="8090452" cy="4594768"/>
        </p:xfrm>
        <a:graphic>
          <a:graphicData uri="http://schemas.openxmlformats.org/drawingml/2006/table">
            <a:tbl>
              <a:tblPr bandRow="1">
                <a:noFill/>
                <a:tableStyleId>{5C22544A-7EE6-4342-B048-85BDC9FD1C3A}</a:tableStyleId>
              </a:tblPr>
              <a:tblGrid>
                <a:gridCol w="1384788">
                  <a:extLst>
                    <a:ext uri="{9D8B030D-6E8A-4147-A177-3AD203B41FA5}">
                      <a16:colId xmlns:a16="http://schemas.microsoft.com/office/drawing/2014/main" val="2747849454"/>
                    </a:ext>
                  </a:extLst>
                </a:gridCol>
                <a:gridCol w="6705664">
                  <a:extLst>
                    <a:ext uri="{9D8B030D-6E8A-4147-A177-3AD203B41FA5}">
                      <a16:colId xmlns:a16="http://schemas.microsoft.com/office/drawing/2014/main" val="1809743951"/>
                    </a:ext>
                  </a:extLst>
                </a:gridCol>
              </a:tblGrid>
              <a:tr h="837939">
                <a:tc>
                  <a:txBody>
                    <a:bodyPr/>
                    <a:lstStyle/>
                    <a:p>
                      <a:pPr>
                        <a:buNone/>
                      </a:pPr>
                      <a:r>
                        <a:rPr lang="nb-NO" sz="3300" b="1" cap="none" spc="0">
                          <a:solidFill>
                            <a:schemeClr val="accent1"/>
                          </a:solidFill>
                        </a:rPr>
                        <a:t>01</a:t>
                      </a:r>
                    </a:p>
                  </a:txBody>
                  <a:tcPr marL="141446" marR="141446" marT="141446" marB="141446"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tc>
                  <a:txBody>
                    <a:bodyPr/>
                    <a:lstStyle/>
                    <a:p>
                      <a:pPr algn="l">
                        <a:buNone/>
                      </a:pPr>
                      <a:r>
                        <a:rPr lang="nn-NO" sz="2100" b="0" cap="none" spc="0" err="1">
                          <a:solidFill>
                            <a:schemeClr val="tx1"/>
                          </a:solidFill>
                        </a:rPr>
                        <a:t>Viktigheten</a:t>
                      </a:r>
                      <a:r>
                        <a:rPr lang="nn-NO" sz="2100" b="0" cap="none" spc="0">
                          <a:solidFill>
                            <a:schemeClr val="tx1"/>
                          </a:solidFill>
                        </a:rPr>
                        <a:t> av å være </a:t>
                      </a:r>
                      <a:r>
                        <a:rPr lang="nn-NO" sz="2100" b="0" cap="none" spc="0" err="1">
                          <a:solidFill>
                            <a:schemeClr val="tx1"/>
                          </a:solidFill>
                        </a:rPr>
                        <a:t>åpen</a:t>
                      </a:r>
                      <a:r>
                        <a:rPr lang="nn-NO" sz="2100" b="0" cap="none" spc="0">
                          <a:solidFill>
                            <a:schemeClr val="tx1"/>
                          </a:solidFill>
                        </a:rPr>
                        <a:t> og lydig mot Den </a:t>
                      </a:r>
                      <a:r>
                        <a:rPr lang="nn-NO" sz="2100" b="0" cap="none" spc="0" err="1">
                          <a:solidFill>
                            <a:schemeClr val="tx1"/>
                          </a:solidFill>
                        </a:rPr>
                        <a:t>hellige</a:t>
                      </a:r>
                      <a:r>
                        <a:rPr lang="nn-NO" sz="2100" b="0" cap="none" spc="0">
                          <a:solidFill>
                            <a:schemeClr val="tx1"/>
                          </a:solidFill>
                        </a:rPr>
                        <a:t> ånd og </a:t>
                      </a:r>
                      <a:r>
                        <a:rPr lang="nb-NO" sz="2100" b="0" cap="none" spc="0">
                          <a:solidFill>
                            <a:schemeClr val="tx1"/>
                          </a:solidFill>
                        </a:rPr>
                        <a:t>u</a:t>
                      </a:r>
                      <a:r>
                        <a:rPr lang="nb-NO" sz="2100"/>
                        <a:t>tfordringer vi møter når vi prøver å lytte til Den hellige </a:t>
                      </a:r>
                    </a:p>
                    <a:p>
                      <a:pPr algn="l">
                        <a:buNone/>
                      </a:pPr>
                      <a:r>
                        <a:rPr lang="nb-NO" sz="2100"/>
                        <a:t>ånds stemme</a:t>
                      </a:r>
                      <a:endParaRPr lang="nn-NO" sz="2100" b="0" cap="none" spc="0">
                        <a:solidFill>
                          <a:schemeClr val="tx1"/>
                        </a:solidFill>
                      </a:endParaRPr>
                    </a:p>
                  </a:txBody>
                  <a:tcPr marL="141446" marR="141446" marT="141446" marB="141446"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extLst>
                  <a:ext uri="{0D108BD9-81ED-4DB2-BD59-A6C34878D82A}">
                    <a16:rowId xmlns:a16="http://schemas.microsoft.com/office/drawing/2014/main" val="4267232754"/>
                  </a:ext>
                </a:extLst>
              </a:tr>
              <a:tr h="837939">
                <a:tc>
                  <a:txBody>
                    <a:bodyPr/>
                    <a:lstStyle/>
                    <a:p>
                      <a:pPr>
                        <a:buNone/>
                      </a:pPr>
                      <a:r>
                        <a:rPr lang="nb-NO" sz="3300" b="1" cap="none" spc="0">
                          <a:solidFill>
                            <a:schemeClr val="accent1"/>
                          </a:solidFill>
                        </a:rPr>
                        <a:t>02</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2100" b="0" cap="none" spc="0">
                          <a:solidFill>
                            <a:schemeClr val="tx1"/>
                          </a:solidFill>
                        </a:rPr>
                        <a:t>Viktigheten av åndelig disiplin for vår vekst som kristne</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3644225064"/>
                  </a:ext>
                </a:extLst>
              </a:tr>
              <a:tr h="837939">
                <a:tc>
                  <a:txBody>
                    <a:bodyPr/>
                    <a:lstStyle/>
                    <a:p>
                      <a:pPr>
                        <a:buNone/>
                      </a:pPr>
                      <a:r>
                        <a:rPr lang="nb-NO" sz="3300" b="1" cap="none" spc="0">
                          <a:solidFill>
                            <a:schemeClr val="accent1"/>
                          </a:solidFill>
                        </a:rPr>
                        <a:t>03</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buNone/>
                      </a:pPr>
                      <a:r>
                        <a:rPr lang="nb-NO" sz="2100" b="0" cap="none" spc="0">
                          <a:solidFill>
                            <a:schemeClr val="tx1"/>
                          </a:solidFill>
                        </a:rPr>
                        <a:t>Å leve og være til stede som kristne i samfunnet</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238294022"/>
                  </a:ext>
                </a:extLst>
              </a:tr>
              <a:tr h="837939">
                <a:tc>
                  <a:txBody>
                    <a:bodyPr/>
                    <a:lstStyle/>
                    <a:p>
                      <a:pPr>
                        <a:buNone/>
                      </a:pPr>
                      <a:r>
                        <a:rPr lang="nb-NO" sz="3300" b="1" cap="none" spc="0">
                          <a:solidFill>
                            <a:schemeClr val="accent1"/>
                          </a:solidFill>
                        </a:rPr>
                        <a:t>04</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buNone/>
                      </a:pPr>
                      <a:r>
                        <a:rPr lang="nn-NO" sz="2100" b="0" cap="none" spc="0">
                          <a:solidFill>
                            <a:schemeClr val="tx1"/>
                          </a:solidFill>
                        </a:rPr>
                        <a:t>Guds rikes </a:t>
                      </a:r>
                      <a:r>
                        <a:rPr lang="nn-NO" sz="2100" b="0" cap="none" spc="0" err="1">
                          <a:solidFill>
                            <a:schemeClr val="tx1"/>
                          </a:solidFill>
                        </a:rPr>
                        <a:t>verdier</a:t>
                      </a:r>
                      <a:r>
                        <a:rPr lang="nn-NO" sz="2100" b="0" cap="none" spc="0">
                          <a:solidFill>
                            <a:schemeClr val="tx1"/>
                          </a:solidFill>
                        </a:rPr>
                        <a:t> og verdens </a:t>
                      </a:r>
                      <a:r>
                        <a:rPr lang="nn-NO" sz="2100" b="0" cap="none" spc="0" err="1">
                          <a:solidFill>
                            <a:schemeClr val="tx1"/>
                          </a:solidFill>
                        </a:rPr>
                        <a:t>verdier</a:t>
                      </a:r>
                      <a:endParaRPr lang="nn-NO" sz="2100" b="0" cap="none" spc="0">
                        <a:solidFill>
                          <a:schemeClr val="tx1"/>
                        </a:solidFill>
                      </a:endParaRP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3437872753"/>
                  </a:ext>
                </a:extLst>
              </a:tr>
              <a:tr h="837939">
                <a:tc>
                  <a:txBody>
                    <a:bodyPr/>
                    <a:lstStyle/>
                    <a:p>
                      <a:pPr>
                        <a:buNone/>
                      </a:pPr>
                      <a:r>
                        <a:rPr lang="nb-NO" sz="3300" b="1" cap="none" spc="0">
                          <a:solidFill>
                            <a:schemeClr val="accent1"/>
                          </a:solidFill>
                        </a:rPr>
                        <a:t>05</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noFill/>
                      <a:prstDash val="solid"/>
                    </a:lnB>
                    <a:noFill/>
                  </a:tcPr>
                </a:tc>
                <a:tc>
                  <a:txBody>
                    <a:bodyPr/>
                    <a:lstStyle/>
                    <a:p>
                      <a:pPr algn="l">
                        <a:buNone/>
                      </a:pPr>
                      <a:r>
                        <a:rPr lang="nn-NO" sz="2100" b="0" cap="none" spc="0">
                          <a:solidFill>
                            <a:schemeClr val="tx1"/>
                          </a:solidFill>
                        </a:rPr>
                        <a:t>Refleksjon</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noFill/>
                      <a:prstDash val="solid"/>
                    </a:lnB>
                    <a:noFill/>
                  </a:tcPr>
                </a:tc>
                <a:extLst>
                  <a:ext uri="{0D108BD9-81ED-4DB2-BD59-A6C34878D82A}">
                    <a16:rowId xmlns:a16="http://schemas.microsoft.com/office/drawing/2014/main" val="1383722736"/>
                  </a:ext>
                </a:extLst>
              </a:tr>
            </a:tbl>
          </a:graphicData>
        </a:graphic>
      </p:graphicFrame>
    </p:spTree>
    <p:extLst>
      <p:ext uri="{BB962C8B-B14F-4D97-AF65-F5344CB8AC3E}">
        <p14:creationId xmlns:p14="http://schemas.microsoft.com/office/powerpoint/2010/main" val="23955977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E1832-A36F-C02E-88A3-2C8515E6C680}"/>
            </a:ext>
          </a:extLst>
        </p:cNvPr>
        <p:cNvGrpSpPr/>
        <p:nvPr/>
      </p:nvGrpSpPr>
      <p:grpSpPr>
        <a:xfrm>
          <a:off x="0" y="0"/>
          <a:ext cx="0" cy="0"/>
          <a:chOff x="0" y="0"/>
          <a:chExt cx="0" cy="0"/>
        </a:xfrm>
      </p:grpSpPr>
      <p:pic>
        <p:nvPicPr>
          <p:cNvPr id="3" name="Bilde 2" descr="Et bilde som inneholder person, klær, kabinett, Menneskeansikt&#10;&#10;KI-generert innhold kan være feil.">
            <a:extLst>
              <a:ext uri="{FF2B5EF4-FFF2-40B4-BE49-F238E27FC236}">
                <a16:creationId xmlns:a16="http://schemas.microsoft.com/office/drawing/2014/main" id="{C4CB1CBD-A7A1-9A51-4744-814C9D83F5F3}"/>
              </a:ext>
            </a:extLst>
          </p:cNvPr>
          <p:cNvPicPr>
            <a:picLocks noChangeAspect="1"/>
          </p:cNvPicPr>
          <p:nvPr/>
        </p:nvPicPr>
        <p:blipFill>
          <a:blip r:embed="rId3"/>
          <a:srcRect t="1570" r="-2" b="41318"/>
          <a:stretch>
            <a:fillRect/>
          </a:stretch>
        </p:blipFill>
        <p:spPr>
          <a:xfrm>
            <a:off x="611910" y="250361"/>
            <a:ext cx="5326248" cy="4557151"/>
          </a:xfrm>
          <a:prstGeom prst="rect">
            <a:avLst/>
          </a:prstGeom>
          <a:noFill/>
        </p:spPr>
      </p:pic>
      <p:sp>
        <p:nvSpPr>
          <p:cNvPr id="8" name="Tittel 7">
            <a:extLst>
              <a:ext uri="{FF2B5EF4-FFF2-40B4-BE49-F238E27FC236}">
                <a16:creationId xmlns:a16="http://schemas.microsoft.com/office/drawing/2014/main" id="{908FB923-5B63-6A8C-8B40-C1C2503419B6}"/>
              </a:ext>
            </a:extLst>
          </p:cNvPr>
          <p:cNvSpPr>
            <a:spLocks noGrp="1"/>
          </p:cNvSpPr>
          <p:nvPr>
            <p:ph type="title"/>
          </p:nvPr>
        </p:nvSpPr>
        <p:spPr>
          <a:xfrm>
            <a:off x="611909" y="5282076"/>
            <a:ext cx="7700241" cy="1325563"/>
          </a:xfrm>
        </p:spPr>
        <p:txBody>
          <a:bodyPr anchor="ctr">
            <a:normAutofit/>
          </a:bodyPr>
          <a:lstStyle/>
          <a:p>
            <a:r>
              <a:rPr lang="nb-NO"/>
              <a:t>Åpen og lydig mot Den hellige ånd</a:t>
            </a:r>
          </a:p>
        </p:txBody>
      </p:sp>
      <p:sp>
        <p:nvSpPr>
          <p:cNvPr id="5" name="Rectangle 2">
            <a:extLst>
              <a:ext uri="{FF2B5EF4-FFF2-40B4-BE49-F238E27FC236}">
                <a16:creationId xmlns:a16="http://schemas.microsoft.com/office/drawing/2014/main" id="{28D43CAF-4B59-A29B-AC3E-EB0D2DA9B07C}"/>
              </a:ext>
            </a:extLst>
          </p:cNvPr>
          <p:cNvSpPr>
            <a:spLocks noGrp="1" noChangeArrowheads="1"/>
          </p:cNvSpPr>
          <p:nvPr>
            <p:ph sz="quarter" idx="13"/>
          </p:nvPr>
        </p:nvSpPr>
        <p:spPr bwMode="auto">
          <a:xfrm>
            <a:off x="6253844" y="487643"/>
            <a:ext cx="5295504" cy="455715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prstTxWarp prst="textNoShape">
              <a:avLst/>
            </a:prstTxWarp>
            <a:normAutofit/>
          </a:bodyPr>
          <a:lstStyle/>
          <a:p>
            <a:pPr marL="0" lvl="0" indent="0" eaLnBrk="0" fontAlgn="base" hangingPunct="0">
              <a:lnSpc>
                <a:spcPct val="90000"/>
              </a:lnSpc>
              <a:spcBef>
                <a:spcPct val="0"/>
              </a:spcBef>
              <a:spcAft>
                <a:spcPts val="600"/>
              </a:spcAft>
              <a:buNone/>
            </a:pPr>
            <a:r>
              <a:rPr lang="nb-NO" sz="2600">
                <a:latin typeface="+mn-lt"/>
              </a:rPr>
              <a:t>Å bli soldat i Frelsesarmeen er et valg om å leve under Guds ledelse og åpne seg for Den hellige ånds arbeid i livet.</a:t>
            </a:r>
          </a:p>
          <a:p>
            <a:pPr marL="0" lvl="0" indent="0" eaLnBrk="0" fontAlgn="base" hangingPunct="0">
              <a:lnSpc>
                <a:spcPct val="90000"/>
              </a:lnSpc>
              <a:spcBef>
                <a:spcPct val="0"/>
              </a:spcBef>
              <a:spcAft>
                <a:spcPts val="600"/>
              </a:spcAft>
              <a:buNone/>
            </a:pPr>
            <a:endParaRPr lang="nb-NO" sz="2600">
              <a:latin typeface="+mn-lt"/>
            </a:endParaRPr>
          </a:p>
          <a:p>
            <a:pPr marL="0" lvl="0" indent="0" eaLnBrk="0" fontAlgn="base" hangingPunct="0">
              <a:lnSpc>
                <a:spcPct val="90000"/>
              </a:lnSpc>
              <a:spcBef>
                <a:spcPct val="0"/>
              </a:spcBef>
              <a:spcAft>
                <a:spcPts val="600"/>
              </a:spcAft>
              <a:buNone/>
            </a:pPr>
            <a:r>
              <a:rPr lang="nb-NO" sz="2600">
                <a:latin typeface="+mn-lt"/>
              </a:rPr>
              <a:t>Forholdet vårt til Gud påvirker både hvem vi er og hvordan vi lever.</a:t>
            </a:r>
          </a:p>
          <a:p>
            <a:pPr marL="0" lvl="0" indent="0" eaLnBrk="0" fontAlgn="base" hangingPunct="0">
              <a:lnSpc>
                <a:spcPct val="90000"/>
              </a:lnSpc>
              <a:spcBef>
                <a:spcPct val="0"/>
              </a:spcBef>
              <a:spcAft>
                <a:spcPts val="600"/>
              </a:spcAft>
              <a:buNone/>
            </a:pPr>
            <a:br>
              <a:rPr lang="nb-NO" sz="2600">
                <a:latin typeface="+mn-lt"/>
              </a:rPr>
            </a:br>
            <a:r>
              <a:rPr lang="nb-NO" sz="2600">
                <a:latin typeface="+mn-lt"/>
              </a:rPr>
              <a:t>Ta fram Bibelen og les sammen:</a:t>
            </a:r>
            <a:br>
              <a:rPr lang="nb-NO" sz="2600">
                <a:latin typeface="+mn-lt"/>
              </a:rPr>
            </a:br>
            <a:r>
              <a:rPr lang="da-DK" sz="2600" err="1">
                <a:latin typeface="+mn-lt"/>
              </a:rPr>
              <a:t>Ef</a:t>
            </a:r>
            <a:r>
              <a:rPr lang="da-DK" sz="2600">
                <a:latin typeface="+mn-lt"/>
              </a:rPr>
              <a:t> 4:13-15 </a:t>
            </a:r>
            <a:br>
              <a:rPr lang="da-DK" sz="2600">
                <a:latin typeface="+mn-lt"/>
              </a:rPr>
            </a:br>
            <a:r>
              <a:rPr lang="da-DK" sz="2600">
                <a:latin typeface="+mn-lt"/>
              </a:rPr>
              <a:t>2. Pet 3:18 </a:t>
            </a:r>
            <a:br>
              <a:rPr lang="da-DK" sz="2600">
                <a:latin typeface="+mn-lt"/>
              </a:rPr>
            </a:br>
            <a:r>
              <a:rPr lang="da-DK" sz="2600">
                <a:latin typeface="+mn-lt"/>
              </a:rPr>
              <a:t>1. Joh 3:1-3</a:t>
            </a:r>
            <a:endParaRPr kumimoji="0" lang="nb-NO" altLang="nb-NO" sz="2600" b="0" i="0" u="none" strike="noStrike" cap="none" normalizeH="0" baseline="0">
              <a:ln>
                <a:noFill/>
              </a:ln>
              <a:effectLst/>
              <a:latin typeface="+mn-lt"/>
            </a:endParaRPr>
          </a:p>
        </p:txBody>
      </p:sp>
    </p:spTree>
    <p:extLst>
      <p:ext uri="{BB962C8B-B14F-4D97-AF65-F5344CB8AC3E}">
        <p14:creationId xmlns:p14="http://schemas.microsoft.com/office/powerpoint/2010/main" val="12034927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utendørs, himmel, person, natur&#10;&#10;KI-generert innhold kan være feil.">
            <a:extLst>
              <a:ext uri="{FF2B5EF4-FFF2-40B4-BE49-F238E27FC236}">
                <a16:creationId xmlns:a16="http://schemas.microsoft.com/office/drawing/2014/main" id="{D9BBEE61-FF4E-13A8-AFCC-908C2D04803D}"/>
              </a:ext>
            </a:extLst>
          </p:cNvPr>
          <p:cNvPicPr>
            <a:picLocks noChangeAspect="1"/>
          </p:cNvPicPr>
          <p:nvPr/>
        </p:nvPicPr>
        <p:blipFill>
          <a:blip r:embed="rId3"/>
          <a:srcRect l="18559" r="22543"/>
          <a:stretch>
            <a:fillRect/>
          </a:stretch>
        </p:blipFill>
        <p:spPr>
          <a:xfrm>
            <a:off x="629264" y="734786"/>
            <a:ext cx="4837471" cy="5482288"/>
          </a:xfrm>
          <a:prstGeom prst="rect">
            <a:avLst/>
          </a:prstGeom>
          <a:noFill/>
        </p:spPr>
      </p:pic>
      <p:sp>
        <p:nvSpPr>
          <p:cNvPr id="2" name="Rectangle 1">
            <a:extLst>
              <a:ext uri="{FF2B5EF4-FFF2-40B4-BE49-F238E27FC236}">
                <a16:creationId xmlns:a16="http://schemas.microsoft.com/office/drawing/2014/main" id="{FE1E58F9-E7BB-C219-AE28-54B34806683F}"/>
              </a:ext>
            </a:extLst>
          </p:cNvPr>
          <p:cNvSpPr txBox="1">
            <a:spLocks noChangeArrowheads="1"/>
          </p:cNvSpPr>
          <p:nvPr/>
        </p:nvSpPr>
        <p:spPr bwMode="auto">
          <a:xfrm>
            <a:off x="6369196" y="2766218"/>
            <a:ext cx="5549608" cy="13255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spcBef>
                <a:spcPct val="0"/>
              </a:spcBef>
              <a:spcAft>
                <a:spcPts val="600"/>
              </a:spcAft>
              <a:buNone/>
            </a:pPr>
            <a:r>
              <a:rPr lang="nb-NO" sz="11200" b="1" kern="1200">
                <a:latin typeface="+mn-lt"/>
                <a:ea typeface="+mj-ea"/>
                <a:cs typeface="+mj-cs"/>
              </a:rPr>
              <a:t>Jeg vil være åpen</a:t>
            </a:r>
            <a:endParaRPr lang="nb-NO" sz="19200" b="1">
              <a:latin typeface="+mn-lt"/>
              <a:ea typeface="+mj-ea"/>
              <a:cs typeface="+mj-cs"/>
            </a:endParaRPr>
          </a:p>
          <a:p>
            <a:pPr marL="0" indent="0" algn="ctr" fontAlgn="base">
              <a:spcBef>
                <a:spcPct val="0"/>
              </a:spcBef>
              <a:spcAft>
                <a:spcPts val="600"/>
              </a:spcAft>
              <a:buNone/>
            </a:pPr>
            <a:endParaRPr lang="nb-NO" sz="19200" b="1" kern="1200">
              <a:latin typeface="+mn-lt"/>
              <a:ea typeface="+mj-ea"/>
              <a:cs typeface="+mj-cs"/>
            </a:endParaRPr>
          </a:p>
          <a:p>
            <a:pPr marL="0" indent="0" algn="ctr" fontAlgn="base">
              <a:spcBef>
                <a:spcPct val="0"/>
              </a:spcBef>
              <a:spcAft>
                <a:spcPts val="600"/>
              </a:spcAft>
              <a:buNone/>
            </a:pPr>
            <a:r>
              <a:rPr lang="nb-NO" sz="11200">
                <a:latin typeface="+mn-lt"/>
              </a:rPr>
              <a:t>Frelse skjer bare gjennom Den hellige ånds arbeid.</a:t>
            </a:r>
          </a:p>
          <a:p>
            <a:pPr marL="0" indent="0" algn="ctr" fontAlgn="base">
              <a:spcBef>
                <a:spcPct val="0"/>
              </a:spcBef>
              <a:spcAft>
                <a:spcPts val="600"/>
              </a:spcAft>
              <a:buNone/>
            </a:pPr>
            <a:endParaRPr lang="nb-NO" sz="11200" kern="1200">
              <a:latin typeface="+mn-lt"/>
              <a:ea typeface="+mj-ea"/>
              <a:cs typeface="+mj-cs"/>
            </a:endParaRPr>
          </a:p>
          <a:p>
            <a:pPr marL="0" indent="0" algn="ctr" fontAlgn="base">
              <a:spcBef>
                <a:spcPct val="0"/>
              </a:spcBef>
              <a:spcAft>
                <a:spcPts val="600"/>
              </a:spcAft>
              <a:buNone/>
            </a:pPr>
            <a:r>
              <a:rPr lang="nb-NO" sz="11200">
                <a:latin typeface="+mn-lt"/>
              </a:rPr>
              <a:t>Vekst skjer bare når vi er åpne og lydhøre for Den hellige ånd.</a:t>
            </a:r>
          </a:p>
          <a:p>
            <a:pPr marL="0" indent="0" algn="ctr" fontAlgn="base">
              <a:spcBef>
                <a:spcPct val="0"/>
              </a:spcBef>
              <a:spcAft>
                <a:spcPts val="600"/>
              </a:spcAft>
              <a:buNone/>
            </a:pPr>
            <a:endParaRPr lang="nb-NO" b="1" kern="1200">
              <a:latin typeface="+mn-lt"/>
              <a:ea typeface="+mj-ea"/>
              <a:cs typeface="+mj-cs"/>
            </a:endParaRPr>
          </a:p>
        </p:txBody>
      </p:sp>
    </p:spTree>
    <p:extLst>
      <p:ext uri="{BB962C8B-B14F-4D97-AF65-F5344CB8AC3E}">
        <p14:creationId xmlns:p14="http://schemas.microsoft.com/office/powerpoint/2010/main" val="41516984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384F8F6C-BCFE-4949-A949-78503EA3977F}"/>
              </a:ext>
            </a:extLst>
          </p:cNvPr>
          <p:cNvSpPr>
            <a:spLocks noGrp="1"/>
          </p:cNvSpPr>
          <p:nvPr>
            <p:ph type="title"/>
          </p:nvPr>
        </p:nvSpPr>
        <p:spPr>
          <a:xfrm>
            <a:off x="6369196" y="1204332"/>
            <a:ext cx="5549608" cy="4646341"/>
          </a:xfrm>
        </p:spPr>
        <p:txBody>
          <a:bodyPr anchor="ctr">
            <a:normAutofit/>
          </a:bodyPr>
          <a:lstStyle/>
          <a:p>
            <a:r>
              <a:rPr lang="nb-NO" sz="2800">
                <a:latin typeface="+mn-lt"/>
              </a:rPr>
              <a:t>Jeg vil være lydig</a:t>
            </a:r>
            <a:br>
              <a:rPr lang="nb-NO" sz="2800">
                <a:latin typeface="+mn-lt"/>
              </a:rPr>
            </a:br>
            <a:br>
              <a:rPr lang="nb-NO" sz="2800">
                <a:latin typeface="+mn-lt"/>
              </a:rPr>
            </a:br>
            <a:r>
              <a:rPr lang="nb-NO" sz="2800" b="0">
                <a:latin typeface="+mn-lt"/>
              </a:rPr>
              <a:t>Lydighet er et frivillig svar på Guds kjærlighet. Paulus beskriver dette som et «levende offer».</a:t>
            </a:r>
            <a:br>
              <a:rPr lang="nb-NO" sz="2800" b="0">
                <a:latin typeface="+mn-lt"/>
              </a:rPr>
            </a:br>
            <a:r>
              <a:rPr lang="nb-NO" sz="2800" b="0">
                <a:latin typeface="+mn-lt"/>
              </a:rPr>
              <a:t>Les: Rom 12:1–2.</a:t>
            </a:r>
            <a:br>
              <a:rPr lang="nb-NO" sz="2800" b="0">
                <a:latin typeface="+mn-lt"/>
              </a:rPr>
            </a:br>
            <a:br>
              <a:rPr lang="nb-NO" sz="2800" b="0">
                <a:latin typeface="+mn-lt"/>
              </a:rPr>
            </a:br>
            <a:r>
              <a:rPr lang="nb-NO" sz="2800" b="0">
                <a:latin typeface="+mn-lt"/>
              </a:rPr>
              <a:t>Vi velger å adlyde fordi vi vet at Gud vil vårt beste.</a:t>
            </a:r>
            <a:br>
              <a:rPr lang="nb-NO" sz="2800" b="0">
                <a:latin typeface="+mn-lt"/>
              </a:rPr>
            </a:br>
            <a:br>
              <a:rPr lang="nb-NO" sz="2800" b="0">
                <a:latin typeface="+mn-lt"/>
              </a:rPr>
            </a:br>
            <a:endParaRPr lang="nb-NO" sz="2800" b="0">
              <a:latin typeface="+mn-lt"/>
            </a:endParaRPr>
          </a:p>
        </p:txBody>
      </p:sp>
      <p:pic>
        <p:nvPicPr>
          <p:cNvPr id="7" name="Plassholder for innhold 6" descr="Et bilde som inneholder person, finger, tommel, rist&#10;&#10;KI-generert innhold kan være feil.">
            <a:extLst>
              <a:ext uri="{FF2B5EF4-FFF2-40B4-BE49-F238E27FC236}">
                <a16:creationId xmlns:a16="http://schemas.microsoft.com/office/drawing/2014/main" id="{8C32122E-A9FA-7B9F-FEAB-0EF25A6E4BCC}"/>
              </a:ext>
            </a:extLst>
          </p:cNvPr>
          <p:cNvPicPr>
            <a:picLocks noGrp="1" noChangeAspect="1"/>
          </p:cNvPicPr>
          <p:nvPr>
            <p:ph sz="quarter" idx="11"/>
          </p:nvPr>
        </p:nvPicPr>
        <p:blipFill>
          <a:blip r:embed="rId3"/>
          <a:stretch>
            <a:fillRect/>
          </a:stretch>
        </p:blipFill>
        <p:spPr>
          <a:xfrm>
            <a:off x="628650" y="2113507"/>
            <a:ext cx="4838700" cy="2724648"/>
          </a:xfrm>
        </p:spPr>
      </p:pic>
      <p:pic>
        <p:nvPicPr>
          <p:cNvPr id="8" name="Plassholder for innhold 4" descr="Et bilde som inneholder person, finger, tommel, rist&#10;&#10;KI-generert innhold kan være feil.">
            <a:extLst>
              <a:ext uri="{FF2B5EF4-FFF2-40B4-BE49-F238E27FC236}">
                <a16:creationId xmlns:a16="http://schemas.microsoft.com/office/drawing/2014/main" id="{3ACF7029-8DAA-F966-1513-77AAD7602AF2}"/>
              </a:ext>
            </a:extLst>
          </p:cNvPr>
          <p:cNvPicPr>
            <a:picLocks noChangeAspect="1"/>
          </p:cNvPicPr>
          <p:nvPr/>
        </p:nvPicPr>
        <p:blipFill>
          <a:blip r:embed="rId3"/>
          <a:srcRect l="2917" r="24105" b="-1"/>
          <a:stretch>
            <a:fillRect/>
          </a:stretch>
        </p:blipFill>
        <p:spPr>
          <a:xfrm>
            <a:off x="384876" y="1376308"/>
            <a:ext cx="5326248" cy="4105383"/>
          </a:xfrm>
          <a:prstGeom prst="rect">
            <a:avLst/>
          </a:prstGeom>
          <a:noFill/>
        </p:spPr>
      </p:pic>
    </p:spTree>
    <p:extLst>
      <p:ext uri="{BB962C8B-B14F-4D97-AF65-F5344CB8AC3E}">
        <p14:creationId xmlns:p14="http://schemas.microsoft.com/office/powerpoint/2010/main" val="16067173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6C428-B063-D106-DC00-DCF0EE770AFA}"/>
            </a:ext>
          </a:extLst>
        </p:cNvPr>
        <p:cNvGrpSpPr/>
        <p:nvPr/>
      </p:nvGrpSpPr>
      <p:grpSpPr>
        <a:xfrm>
          <a:off x="0" y="0"/>
          <a:ext cx="0" cy="0"/>
          <a:chOff x="0" y="0"/>
          <a:chExt cx="0" cy="0"/>
        </a:xfrm>
      </p:grpSpPr>
      <p:pic>
        <p:nvPicPr>
          <p:cNvPr id="10" name="Plassholder for innhold 9" descr="Et bilde som inneholder hud, nærbilde, person, tilbehør&#10;&#10;KI-generert innhold kan være feil.">
            <a:extLst>
              <a:ext uri="{FF2B5EF4-FFF2-40B4-BE49-F238E27FC236}">
                <a16:creationId xmlns:a16="http://schemas.microsoft.com/office/drawing/2014/main" id="{CF97571C-3ADF-141B-872C-7236BDA112F1}"/>
              </a:ext>
            </a:extLst>
          </p:cNvPr>
          <p:cNvPicPr>
            <a:picLocks noGrp="1" noChangeAspect="1"/>
          </p:cNvPicPr>
          <p:nvPr>
            <p:ph sz="quarter" idx="12"/>
          </p:nvPr>
        </p:nvPicPr>
        <p:blipFill>
          <a:blip r:embed="rId3"/>
          <a:srcRect t="11128" r="-2" b="31759"/>
          <a:stretch>
            <a:fillRect/>
          </a:stretch>
        </p:blipFill>
        <p:spPr>
          <a:xfrm>
            <a:off x="611910" y="250361"/>
            <a:ext cx="5326248" cy="4557151"/>
          </a:xfrm>
          <a:noFill/>
        </p:spPr>
      </p:pic>
      <p:sp>
        <p:nvSpPr>
          <p:cNvPr id="8" name="Tittel 7">
            <a:extLst>
              <a:ext uri="{FF2B5EF4-FFF2-40B4-BE49-F238E27FC236}">
                <a16:creationId xmlns:a16="http://schemas.microsoft.com/office/drawing/2014/main" id="{87FEA276-0A76-CBA6-829B-F3BBCCAAAD03}"/>
              </a:ext>
            </a:extLst>
          </p:cNvPr>
          <p:cNvSpPr>
            <a:spLocks noGrp="1"/>
          </p:cNvSpPr>
          <p:nvPr>
            <p:ph type="title"/>
          </p:nvPr>
        </p:nvSpPr>
        <p:spPr>
          <a:xfrm>
            <a:off x="611908" y="5282076"/>
            <a:ext cx="7700242" cy="1325563"/>
          </a:xfrm>
        </p:spPr>
        <p:txBody>
          <a:bodyPr anchor="ctr">
            <a:normAutofit/>
          </a:bodyPr>
          <a:lstStyle/>
          <a:p>
            <a:r>
              <a:rPr lang="nb-NO"/>
              <a:t>Åpen og lydig</a:t>
            </a:r>
          </a:p>
        </p:txBody>
      </p:sp>
      <p:sp>
        <p:nvSpPr>
          <p:cNvPr id="13" name="Content Placeholder 3">
            <a:extLst>
              <a:ext uri="{FF2B5EF4-FFF2-40B4-BE49-F238E27FC236}">
                <a16:creationId xmlns:a16="http://schemas.microsoft.com/office/drawing/2014/main" id="{026CCF40-5155-4623-EC3D-90A11DE7B77B}"/>
              </a:ext>
            </a:extLst>
          </p:cNvPr>
          <p:cNvSpPr>
            <a:spLocks noGrp="1"/>
          </p:cNvSpPr>
          <p:nvPr>
            <p:ph sz="quarter" idx="13"/>
          </p:nvPr>
        </p:nvSpPr>
        <p:spPr>
          <a:xfrm>
            <a:off x="6253844" y="487180"/>
            <a:ext cx="5295504" cy="4557151"/>
          </a:xfrm>
        </p:spPr>
        <p:txBody>
          <a:bodyPr anchor="t">
            <a:normAutofit/>
          </a:bodyPr>
          <a:lstStyle/>
          <a:p>
            <a:pPr marL="0" indent="0">
              <a:lnSpc>
                <a:spcPct val="90000"/>
              </a:lnSpc>
              <a:buNone/>
            </a:pPr>
            <a:r>
              <a:rPr lang="nb-NO" sz="2400">
                <a:latin typeface="+mn-lt"/>
              </a:rPr>
              <a:t>Det finnes flere måter vi kan teste om vi virkelig lytter til og følger Den hellige ånd. Vi kan for eksempel spørre oss selv:</a:t>
            </a:r>
          </a:p>
          <a:p>
            <a:pPr>
              <a:lnSpc>
                <a:spcPct val="90000"/>
              </a:lnSpc>
            </a:pPr>
            <a:r>
              <a:rPr lang="nb-NO" sz="2400">
                <a:latin typeface="+mn-lt"/>
              </a:rPr>
              <a:t>Stemmer dette med Bibelens hovedbudskap?</a:t>
            </a:r>
          </a:p>
          <a:p>
            <a:pPr>
              <a:lnSpc>
                <a:spcPct val="90000"/>
              </a:lnSpc>
            </a:pPr>
            <a:r>
              <a:rPr lang="nb-NO" sz="2400">
                <a:latin typeface="+mn-lt"/>
              </a:rPr>
              <a:t>Blir det bekreftet av andre troende jeg stoler på?</a:t>
            </a:r>
          </a:p>
          <a:p>
            <a:pPr>
              <a:lnSpc>
                <a:spcPct val="90000"/>
              </a:lnSpc>
            </a:pPr>
            <a:r>
              <a:rPr lang="nb-NO" sz="2400">
                <a:latin typeface="+mn-lt"/>
              </a:rPr>
              <a:t>Gir det en indre opplevelse av fred, glede og at dette er riktig?</a:t>
            </a:r>
          </a:p>
          <a:p>
            <a:pPr>
              <a:lnSpc>
                <a:spcPct val="90000"/>
              </a:lnSpc>
            </a:pPr>
            <a:r>
              <a:rPr lang="nb-NO" sz="2400">
                <a:latin typeface="+mn-lt"/>
              </a:rPr>
              <a:t>Passer det med situasjonen og omstendighetene jeg står i?</a:t>
            </a:r>
          </a:p>
          <a:p>
            <a:pPr marL="0" indent="0">
              <a:lnSpc>
                <a:spcPct val="90000"/>
              </a:lnSpc>
              <a:buNone/>
            </a:pPr>
            <a:endParaRPr lang="en-US" sz="2400"/>
          </a:p>
        </p:txBody>
      </p:sp>
    </p:spTree>
    <p:extLst>
      <p:ext uri="{BB962C8B-B14F-4D97-AF65-F5344CB8AC3E}">
        <p14:creationId xmlns:p14="http://schemas.microsoft.com/office/powerpoint/2010/main" val="35719978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789DD-8D81-3EE9-B283-9D4FFD4BC2AA}"/>
            </a:ext>
          </a:extLst>
        </p:cNvPr>
        <p:cNvGrpSpPr/>
        <p:nvPr/>
      </p:nvGrpSpPr>
      <p:grpSpPr>
        <a:xfrm>
          <a:off x="0" y="0"/>
          <a:ext cx="0" cy="0"/>
          <a:chOff x="0" y="0"/>
          <a:chExt cx="0" cy="0"/>
        </a:xfrm>
      </p:grpSpPr>
      <p:sp>
        <p:nvSpPr>
          <p:cNvPr id="8" name="Tittel 7">
            <a:extLst>
              <a:ext uri="{FF2B5EF4-FFF2-40B4-BE49-F238E27FC236}">
                <a16:creationId xmlns:a16="http://schemas.microsoft.com/office/drawing/2014/main" id="{24B111C0-84C2-EFE9-A196-E6E73FC47784}"/>
              </a:ext>
            </a:extLst>
          </p:cNvPr>
          <p:cNvSpPr>
            <a:spLocks noGrp="1"/>
          </p:cNvSpPr>
          <p:nvPr>
            <p:ph type="title"/>
          </p:nvPr>
        </p:nvSpPr>
        <p:spPr/>
        <p:txBody>
          <a:bodyPr/>
          <a:lstStyle/>
          <a:p>
            <a:r>
              <a:rPr lang="nb-NO"/>
              <a:t>Vokse i nåde</a:t>
            </a:r>
          </a:p>
        </p:txBody>
      </p:sp>
      <p:sp>
        <p:nvSpPr>
          <p:cNvPr id="2" name="Content Placeholder 1">
            <a:extLst>
              <a:ext uri="{FF2B5EF4-FFF2-40B4-BE49-F238E27FC236}">
                <a16:creationId xmlns:a16="http://schemas.microsoft.com/office/drawing/2014/main" id="{AAF296AF-1408-7C78-2B96-929DD7BD00BE}"/>
              </a:ext>
            </a:extLst>
          </p:cNvPr>
          <p:cNvSpPr>
            <a:spLocks noGrp="1" noChangeArrowheads="1"/>
          </p:cNvSpPr>
          <p:nvPr>
            <p:ph sz="quarter" idx="12"/>
          </p:nvPr>
        </p:nvSpPr>
        <p:spPr bwMode="auto">
          <a:xfrm>
            <a:off x="666501" y="822917"/>
            <a:ext cx="10321414" cy="374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nb-NO" altLang="nb-NO" sz="2400" b="1">
                <a:latin typeface="+mn-lt"/>
              </a:rPr>
              <a:t>Tilbedelse</a:t>
            </a:r>
            <a:r>
              <a:rPr lang="nb-NO" altLang="nb-NO" sz="2400">
                <a:latin typeface="+mn-lt"/>
              </a:rPr>
              <a:t> er å gi Gud ære – uansett hvor vi er. Jesus sier at vi skal tilbe i ånd og sannhet. Les: </a:t>
            </a:r>
            <a:r>
              <a:rPr lang="nb-NO" altLang="nb-NO" sz="2400" err="1">
                <a:latin typeface="+mn-lt"/>
              </a:rPr>
              <a:t>Joh</a:t>
            </a:r>
            <a:r>
              <a:rPr lang="nb-NO" altLang="nb-NO" sz="2400">
                <a:latin typeface="+mn-lt"/>
              </a:rPr>
              <a:t> 4, 21–24. </a:t>
            </a:r>
          </a:p>
          <a:p>
            <a:pPr fontAlgn="base">
              <a:spcBef>
                <a:spcPct val="0"/>
              </a:spcBef>
              <a:spcAft>
                <a:spcPct val="0"/>
              </a:spcAft>
            </a:pPr>
            <a:endParaRPr lang="nb-NO" altLang="nb-NO" sz="2400">
              <a:latin typeface="+mn-lt"/>
            </a:endParaRPr>
          </a:p>
          <a:p>
            <a:pPr fontAlgn="base">
              <a:spcBef>
                <a:spcPct val="0"/>
              </a:spcBef>
              <a:spcAft>
                <a:spcPct val="0"/>
              </a:spcAft>
            </a:pPr>
            <a:r>
              <a:rPr lang="nb-NO" altLang="nb-NO" sz="2400" b="1">
                <a:latin typeface="+mn-lt"/>
              </a:rPr>
              <a:t>Bønn</a:t>
            </a:r>
            <a:r>
              <a:rPr lang="nb-NO" altLang="nb-NO" sz="2400">
                <a:latin typeface="+mn-lt"/>
              </a:rPr>
              <a:t> er samtale med Gud. Vi deler tanker og følelser, men lytter også etter hans vilje. </a:t>
            </a:r>
          </a:p>
          <a:p>
            <a:pPr marL="0" indent="0" fontAlgn="base">
              <a:spcBef>
                <a:spcPct val="0"/>
              </a:spcBef>
              <a:spcAft>
                <a:spcPct val="0"/>
              </a:spcAft>
              <a:buNone/>
            </a:pPr>
            <a:endParaRPr lang="nb-NO" altLang="nb-NO" sz="2400">
              <a:latin typeface="+mn-lt"/>
            </a:endParaRPr>
          </a:p>
          <a:p>
            <a:pPr fontAlgn="base">
              <a:spcBef>
                <a:spcPct val="0"/>
              </a:spcBef>
              <a:spcAft>
                <a:spcPct val="0"/>
              </a:spcAft>
            </a:pPr>
            <a:r>
              <a:rPr lang="nb-NO" altLang="nb-NO" sz="2400" b="1">
                <a:latin typeface="+mn-lt"/>
              </a:rPr>
              <a:t>Tjeneste</a:t>
            </a:r>
            <a:r>
              <a:rPr lang="nb-NO" altLang="nb-NO" sz="2400">
                <a:latin typeface="+mn-lt"/>
              </a:rPr>
              <a:t> springer ut av tilbedelsen og er et uttrykk for vår kjærlighet til Gud. </a:t>
            </a:r>
          </a:p>
          <a:p>
            <a:pPr marL="0" indent="0" fontAlgn="base">
              <a:spcBef>
                <a:spcPct val="0"/>
              </a:spcBef>
              <a:spcAft>
                <a:spcPct val="0"/>
              </a:spcAft>
              <a:buNone/>
            </a:pPr>
            <a:endParaRPr lang="nb-NO" altLang="nb-NO" sz="2400">
              <a:latin typeface="+mn-lt"/>
            </a:endParaRPr>
          </a:p>
          <a:p>
            <a:pPr fontAlgn="base">
              <a:spcBef>
                <a:spcPct val="0"/>
              </a:spcBef>
              <a:spcAft>
                <a:spcPct val="0"/>
              </a:spcAft>
            </a:pPr>
            <a:r>
              <a:rPr lang="nb-NO" altLang="nb-NO" sz="2400" b="1">
                <a:latin typeface="+mn-lt"/>
              </a:rPr>
              <a:t>Bibelstudiet</a:t>
            </a:r>
            <a:r>
              <a:rPr lang="nb-NO" altLang="nb-NO" sz="2400">
                <a:latin typeface="+mn-lt"/>
              </a:rPr>
              <a:t> hjelper oss å leve etter Guds sannhet, slik vi lover i Soldatpakten. Bibelen er Guds levende ord som utruster oss til gode gjerninger. Les: 2 Tim 3, 16–17.</a:t>
            </a:r>
            <a:endParaRPr kumimoji="0" lang="nb-NO" altLang="nb-NO" sz="1400" b="0" i="0" u="none" strike="noStrike" cap="none" normalizeH="0" baseline="0">
              <a:ln>
                <a:noFill/>
              </a:ln>
              <a:solidFill>
                <a:schemeClr val="tx1"/>
              </a:solidFill>
              <a:effectLst/>
              <a:latin typeface="+mn-lt"/>
            </a:endParaRPr>
          </a:p>
        </p:txBody>
      </p:sp>
    </p:spTree>
    <p:extLst>
      <p:ext uri="{BB962C8B-B14F-4D97-AF65-F5344CB8AC3E}">
        <p14:creationId xmlns:p14="http://schemas.microsoft.com/office/powerpoint/2010/main" val="34357668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82FCD-5E41-4EBA-3BBA-D2A5FC253CAB}"/>
            </a:ext>
          </a:extLst>
        </p:cNvPr>
        <p:cNvGrpSpPr/>
        <p:nvPr/>
      </p:nvGrpSpPr>
      <p:grpSpPr>
        <a:xfrm>
          <a:off x="0" y="0"/>
          <a:ext cx="0" cy="0"/>
          <a:chOff x="0" y="0"/>
          <a:chExt cx="0" cy="0"/>
        </a:xfrm>
      </p:grpSpPr>
      <p:sp>
        <p:nvSpPr>
          <p:cNvPr id="8" name="Rectangle 1">
            <a:extLst>
              <a:ext uri="{FF2B5EF4-FFF2-40B4-BE49-F238E27FC236}">
                <a16:creationId xmlns:a16="http://schemas.microsoft.com/office/drawing/2014/main" id="{B7CF4A9B-F6B1-5416-3F71-2F1075D34411}"/>
              </a:ext>
            </a:extLst>
          </p:cNvPr>
          <p:cNvSpPr>
            <a:spLocks noGrp="1" noChangeArrowheads="1"/>
          </p:cNvSpPr>
          <p:nvPr>
            <p:ph sz="quarter" idx="12"/>
          </p:nvPr>
        </p:nvSpPr>
        <p:spPr bwMode="auto">
          <a:xfrm>
            <a:off x="611910" y="250361"/>
            <a:ext cx="5326248" cy="455715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prstTxWarp prst="textNoShape">
              <a:avLst/>
            </a:prstTxWarp>
            <a:normAutofit/>
          </a:bodyPr>
          <a:lstStyle/>
          <a:p>
            <a:pPr eaLnBrk="0" fontAlgn="base" hangingPunct="0">
              <a:lnSpc>
                <a:spcPct val="90000"/>
              </a:lnSpc>
              <a:spcBef>
                <a:spcPct val="0"/>
              </a:spcBef>
              <a:spcAft>
                <a:spcPts val="600"/>
              </a:spcAft>
            </a:pPr>
            <a:r>
              <a:rPr lang="nb-NO" sz="2200">
                <a:latin typeface="+mn-lt"/>
              </a:rPr>
              <a:t>På hvilken måte kommer lydighet mot Den hellige ånd til syne i livet ditt?</a:t>
            </a:r>
          </a:p>
          <a:p>
            <a:pPr marL="0" indent="0" eaLnBrk="0" fontAlgn="base" hangingPunct="0">
              <a:lnSpc>
                <a:spcPct val="90000"/>
              </a:lnSpc>
              <a:spcBef>
                <a:spcPct val="0"/>
              </a:spcBef>
              <a:spcAft>
                <a:spcPts val="600"/>
              </a:spcAft>
              <a:buNone/>
            </a:pPr>
            <a:endParaRPr lang="nb-NO" sz="2200">
              <a:latin typeface="+mn-lt"/>
            </a:endParaRPr>
          </a:p>
          <a:p>
            <a:pPr eaLnBrk="0" fontAlgn="base" hangingPunct="0">
              <a:lnSpc>
                <a:spcPct val="90000"/>
              </a:lnSpc>
              <a:spcBef>
                <a:spcPct val="0"/>
              </a:spcBef>
              <a:spcAft>
                <a:spcPts val="600"/>
              </a:spcAft>
            </a:pPr>
            <a:r>
              <a:rPr lang="nb-NO" altLang="nb-NO" sz="2200">
                <a:latin typeface="+mn-lt"/>
              </a:rPr>
              <a:t>Hvordan kan salvasjonister hjelpe  hverandre til å være lydhøre overfor Den hellige ånd?</a:t>
            </a:r>
          </a:p>
          <a:p>
            <a:pPr marL="0" indent="0" eaLnBrk="0" fontAlgn="base" hangingPunct="0">
              <a:lnSpc>
                <a:spcPct val="90000"/>
              </a:lnSpc>
              <a:spcBef>
                <a:spcPct val="0"/>
              </a:spcBef>
              <a:spcAft>
                <a:spcPts val="600"/>
              </a:spcAft>
              <a:buNone/>
            </a:pPr>
            <a:endParaRPr lang="nb-NO" altLang="nb-NO" sz="2200">
              <a:latin typeface="+mn-lt"/>
            </a:endParaRPr>
          </a:p>
          <a:p>
            <a:pPr eaLnBrk="0" fontAlgn="base" hangingPunct="0">
              <a:lnSpc>
                <a:spcPct val="90000"/>
              </a:lnSpc>
              <a:spcBef>
                <a:spcPct val="0"/>
              </a:spcBef>
              <a:spcAft>
                <a:spcPts val="600"/>
              </a:spcAft>
            </a:pPr>
            <a:r>
              <a:rPr lang="nb-NO" altLang="nb-NO" sz="2200">
                <a:latin typeface="+mn-lt"/>
              </a:rPr>
              <a:t>Er det noen endringer du må gjøre i forhold til hvordan du pleier troen din, nå som du reflekterer over dette? Foreta endringene og før en dagbok over de erfaringer du gjør i løpet av de neste månedene. Hvordan utvikler troen seg?</a:t>
            </a:r>
          </a:p>
          <a:p>
            <a:pPr eaLnBrk="0" fontAlgn="base" hangingPunct="0">
              <a:lnSpc>
                <a:spcPct val="90000"/>
              </a:lnSpc>
              <a:spcBef>
                <a:spcPct val="0"/>
              </a:spcBef>
              <a:spcAft>
                <a:spcPts val="600"/>
              </a:spcAft>
            </a:pPr>
            <a:endParaRPr kumimoji="0" lang="nb-NO" altLang="nb-NO" sz="2200" b="0" i="0" u="none" strike="noStrike" cap="none" normalizeH="0" baseline="0">
              <a:ln>
                <a:noFill/>
              </a:ln>
              <a:effectLst/>
            </a:endParaRPr>
          </a:p>
        </p:txBody>
      </p:sp>
      <p:sp>
        <p:nvSpPr>
          <p:cNvPr id="3" name="Tittel 2">
            <a:extLst>
              <a:ext uri="{FF2B5EF4-FFF2-40B4-BE49-F238E27FC236}">
                <a16:creationId xmlns:a16="http://schemas.microsoft.com/office/drawing/2014/main" id="{20E8A59F-74DA-C3C2-13A7-C131AF1DB908}"/>
              </a:ext>
            </a:extLst>
          </p:cNvPr>
          <p:cNvSpPr>
            <a:spLocks noGrp="1"/>
          </p:cNvSpPr>
          <p:nvPr>
            <p:ph type="title"/>
          </p:nvPr>
        </p:nvSpPr>
        <p:spPr>
          <a:xfrm>
            <a:off x="611909" y="5282076"/>
            <a:ext cx="7700241" cy="1325563"/>
          </a:xfrm>
        </p:spPr>
        <p:txBody>
          <a:bodyPr anchor="ctr">
            <a:normAutofit/>
          </a:bodyPr>
          <a:lstStyle/>
          <a:p>
            <a:r>
              <a:rPr lang="nb-NO"/>
              <a:t>Refleksjon</a:t>
            </a:r>
          </a:p>
        </p:txBody>
      </p:sp>
      <p:pic>
        <p:nvPicPr>
          <p:cNvPr id="6" name="Plassholder for innhold 5" descr="Et bilde som inneholder person, Menneskeansikt, klær, kvinne&#10;&#10;KI-generert innhold kan være feil.">
            <a:extLst>
              <a:ext uri="{FF2B5EF4-FFF2-40B4-BE49-F238E27FC236}">
                <a16:creationId xmlns:a16="http://schemas.microsoft.com/office/drawing/2014/main" id="{C23795F3-C62D-43C3-C200-4E86D99C405A}"/>
              </a:ext>
            </a:extLst>
          </p:cNvPr>
          <p:cNvPicPr>
            <a:picLocks noGrp="1" noChangeAspect="1"/>
          </p:cNvPicPr>
          <p:nvPr>
            <p:ph sz="quarter" idx="13"/>
          </p:nvPr>
        </p:nvPicPr>
        <p:blipFill>
          <a:blip r:embed="rId2"/>
          <a:srcRect l="11797" r="10638"/>
          <a:stretch>
            <a:fillRect/>
          </a:stretch>
        </p:blipFill>
        <p:spPr>
          <a:xfrm>
            <a:off x="6253844" y="250361"/>
            <a:ext cx="5295504" cy="4557151"/>
          </a:xfrm>
          <a:noFill/>
        </p:spPr>
      </p:pic>
    </p:spTree>
    <p:extLst>
      <p:ext uri="{BB962C8B-B14F-4D97-AF65-F5344CB8AC3E}">
        <p14:creationId xmlns:p14="http://schemas.microsoft.com/office/powerpoint/2010/main" val="27666570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BAD08-2E9A-054C-52C6-DE382F95FEAA}"/>
            </a:ext>
          </a:extLst>
        </p:cNvPr>
        <p:cNvGrpSpPr/>
        <p:nvPr/>
      </p:nvGrpSpPr>
      <p:grpSpPr>
        <a:xfrm>
          <a:off x="0" y="0"/>
          <a:ext cx="0" cy="0"/>
          <a:chOff x="0" y="0"/>
          <a:chExt cx="0" cy="0"/>
        </a:xfrm>
      </p:grpSpPr>
      <p:pic>
        <p:nvPicPr>
          <p:cNvPr id="9" name="Bilde 8" descr="Et bilde som inneholder person, klær, Menneskeansikt, vindu&#10;&#10;KI-generert innhold kan være feil.">
            <a:extLst>
              <a:ext uri="{FF2B5EF4-FFF2-40B4-BE49-F238E27FC236}">
                <a16:creationId xmlns:a16="http://schemas.microsoft.com/office/drawing/2014/main" id="{E7578181-76D6-9092-EC69-F3B07E9B0428}"/>
              </a:ext>
            </a:extLst>
          </p:cNvPr>
          <p:cNvPicPr>
            <a:picLocks noChangeAspect="1"/>
          </p:cNvPicPr>
          <p:nvPr/>
        </p:nvPicPr>
        <p:blipFill>
          <a:blip r:embed="rId3"/>
          <a:srcRect l="29244" r="11858"/>
          <a:stretch>
            <a:fillRect/>
          </a:stretch>
        </p:blipFill>
        <p:spPr>
          <a:xfrm>
            <a:off x="629264" y="734786"/>
            <a:ext cx="4837471" cy="5482288"/>
          </a:xfrm>
          <a:prstGeom prst="rect">
            <a:avLst/>
          </a:prstGeom>
          <a:noFill/>
        </p:spPr>
      </p:pic>
      <p:sp>
        <p:nvSpPr>
          <p:cNvPr id="14" name="Title 2">
            <a:extLst>
              <a:ext uri="{FF2B5EF4-FFF2-40B4-BE49-F238E27FC236}">
                <a16:creationId xmlns:a16="http://schemas.microsoft.com/office/drawing/2014/main" id="{F04A0431-0554-2E82-8683-44D1DAB7DD00}"/>
              </a:ext>
            </a:extLst>
          </p:cNvPr>
          <p:cNvSpPr>
            <a:spLocks noGrp="1"/>
          </p:cNvSpPr>
          <p:nvPr>
            <p:ph type="title"/>
          </p:nvPr>
        </p:nvSpPr>
        <p:spPr>
          <a:xfrm>
            <a:off x="6369196" y="2813148"/>
            <a:ext cx="5549608" cy="1325563"/>
          </a:xfrm>
        </p:spPr>
        <p:txBody>
          <a:bodyPr/>
          <a:lstStyle/>
          <a:p>
            <a:r>
              <a:rPr lang="nb-NO" sz="2800" b="0">
                <a:latin typeface="+mn-lt"/>
              </a:rPr>
              <a:t>Soldatskap er personlig, men ikke privat – vi er kristne </a:t>
            </a:r>
            <a:r>
              <a:rPr lang="nb-NO" sz="2800" b="0" i="1">
                <a:latin typeface="+mn-lt"/>
              </a:rPr>
              <a:t>for</a:t>
            </a:r>
            <a:r>
              <a:rPr lang="nb-NO" sz="2800" b="0">
                <a:latin typeface="+mn-lt"/>
              </a:rPr>
              <a:t> andre mennesker.</a:t>
            </a:r>
            <a:endParaRPr lang="en-US" sz="2800" b="0">
              <a:latin typeface="+mn-lt"/>
            </a:endParaRPr>
          </a:p>
        </p:txBody>
      </p:sp>
      <p:sp>
        <p:nvSpPr>
          <p:cNvPr id="2" name="Rectangle 1">
            <a:extLst>
              <a:ext uri="{FF2B5EF4-FFF2-40B4-BE49-F238E27FC236}">
                <a16:creationId xmlns:a16="http://schemas.microsoft.com/office/drawing/2014/main" id="{A082022B-FB91-B228-FF4A-665BD6DAB0E0}"/>
              </a:ext>
            </a:extLst>
          </p:cNvPr>
          <p:cNvSpPr txBox="1">
            <a:spLocks noChangeArrowheads="1"/>
          </p:cNvSpPr>
          <p:nvPr/>
        </p:nvSpPr>
        <p:spPr bwMode="auto">
          <a:xfrm>
            <a:off x="273196" y="438615"/>
            <a:ext cx="5549608" cy="605882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spcBef>
                <a:spcPct val="0"/>
              </a:spcBef>
              <a:spcAft>
                <a:spcPts val="600"/>
              </a:spcAft>
              <a:buNone/>
            </a:pPr>
            <a:endParaRPr lang="nb-NO" sz="2000" kern="1200">
              <a:latin typeface="+mn-lt"/>
              <a:ea typeface="+mj-ea"/>
              <a:cs typeface="+mj-cs"/>
            </a:endParaRPr>
          </a:p>
        </p:txBody>
      </p:sp>
    </p:spTree>
    <p:extLst>
      <p:ext uri="{BB962C8B-B14F-4D97-AF65-F5344CB8AC3E}">
        <p14:creationId xmlns:p14="http://schemas.microsoft.com/office/powerpoint/2010/main" val="15308040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Kaki">
  <a:themeElements>
    <a:clrScheme name="Frelsesarmeen tema ">
      <a:dk1>
        <a:srgbClr val="000000"/>
      </a:dk1>
      <a:lt1>
        <a:srgbClr val="FFFFFF"/>
      </a:lt1>
      <a:dk2>
        <a:srgbClr val="44546A"/>
      </a:dk2>
      <a:lt2>
        <a:srgbClr val="E7E6E6"/>
      </a:lt2>
      <a:accent1>
        <a:srgbClr val="E3002B"/>
      </a:accent1>
      <a:accent2>
        <a:srgbClr val="2E385B"/>
      </a:accent2>
      <a:accent3>
        <a:srgbClr val="DFD6C3"/>
      </a:accent3>
      <a:accent4>
        <a:srgbClr val="CDCDCD"/>
      </a:accent4>
      <a:accent5>
        <a:srgbClr val="515454"/>
      </a:accent5>
      <a:accent6>
        <a:srgbClr val="737373"/>
      </a:accent6>
      <a:hlink>
        <a:srgbClr val="2E385B"/>
      </a:hlink>
      <a:folHlink>
        <a:srgbClr val="5154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 powerpointmal kombi" id="{C97AF886-3629-E64B-B05F-8BE1B0491452}" vid="{C55F0EDC-A48A-4B45-8DD2-9EBCFB915623}"/>
    </a:ext>
  </a:extLst>
</a:theme>
</file>

<file path=ppt/theme/theme2.xml><?xml version="1.0" encoding="utf-8"?>
<a:theme xmlns:a="http://schemas.openxmlformats.org/drawingml/2006/main" name="Marineblå">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 powerpointmal kombi" id="{C97AF886-3629-E64B-B05F-8BE1B0491452}" vid="{E26FBA33-BBF0-C84C-810B-831EB20D00DF}"/>
    </a:ext>
  </a:extLst>
</a:theme>
</file>

<file path=ppt/theme/theme3.xml><?xml version="1.0" encoding="utf-8"?>
<a:theme xmlns:a="http://schemas.openxmlformats.org/drawingml/2006/main" name="Rø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 powerpointmal kombi" id="{C97AF886-3629-E64B-B05F-8BE1B0491452}" vid="{4F39BE47-C4B5-8745-9D4D-BE8C798D5E5C}"/>
    </a:ext>
  </a:extLst>
</a:theme>
</file>

<file path=ppt/theme/theme4.xml><?xml version="1.0" encoding="utf-8"?>
<a:theme xmlns:a="http://schemas.openxmlformats.org/drawingml/2006/main" name="Koksgrå">
  <a:themeElements>
    <a:clrScheme name="Frelsesarmeen tema ">
      <a:dk1>
        <a:srgbClr val="000000"/>
      </a:dk1>
      <a:lt1>
        <a:srgbClr val="FFFFFF"/>
      </a:lt1>
      <a:dk2>
        <a:srgbClr val="44546A"/>
      </a:dk2>
      <a:lt2>
        <a:srgbClr val="E7E6E6"/>
      </a:lt2>
      <a:accent1>
        <a:srgbClr val="E3002B"/>
      </a:accent1>
      <a:accent2>
        <a:srgbClr val="2E385B"/>
      </a:accent2>
      <a:accent3>
        <a:srgbClr val="DFD6C3"/>
      </a:accent3>
      <a:accent4>
        <a:srgbClr val="CDCDCD"/>
      </a:accent4>
      <a:accent5>
        <a:srgbClr val="515454"/>
      </a:accent5>
      <a:accent6>
        <a:srgbClr val="737373"/>
      </a:accent6>
      <a:hlink>
        <a:srgbClr val="2E385B"/>
      </a:hlink>
      <a:folHlink>
        <a:srgbClr val="5154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 powerpointmal kombi" id="{C97AF886-3629-E64B-B05F-8BE1B0491452}" vid="{436A17D7-A3FC-F14A-BED9-6DA5D356BE5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6D3F2A03C67C4488CD737722A3E1A7" ma:contentTypeVersion="13" ma:contentTypeDescription="Create a new document." ma:contentTypeScope="" ma:versionID="67c21f16adc69f0a7c558fe98275f816">
  <xsd:schema xmlns:xsd="http://www.w3.org/2001/XMLSchema" xmlns:xs="http://www.w3.org/2001/XMLSchema" xmlns:p="http://schemas.microsoft.com/office/2006/metadata/properties" xmlns:ns2="ddd9fdad-34b3-4694-82f1-f0eaf26d4be5" xmlns:ns3="6421547f-7d43-4937-b8cd-ed995b2c9956" targetNamespace="http://schemas.microsoft.com/office/2006/metadata/properties" ma:root="true" ma:fieldsID="5c8828632b631a3c7c7837a21006569a" ns2:_="" ns3:_="">
    <xsd:import namespace="ddd9fdad-34b3-4694-82f1-f0eaf26d4be5"/>
    <xsd:import namespace="6421547f-7d43-4937-b8cd-ed995b2c995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3:SharedWithUsers" minOccurs="0"/>
                <xsd:element ref="ns3:SharedWithDetail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d9fdad-34b3-4694-82f1-f0eaf26d4b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4d07e31-a304-4503-b9d1-7ce3c5af8c9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21547f-7d43-4937-b8cd-ed995b2c995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c318415e-5e21-498a-9023-0e06366f2525}" ma:internalName="TaxCatchAll" ma:showField="CatchAllData" ma:web="6421547f-7d43-4937-b8cd-ed995b2c99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421547f-7d43-4937-b8cd-ed995b2c9956">
      <UserInfo>
        <DisplayName>Kommunikasjonsavdelingen-medlemmer</DisplayName>
        <AccountId>1558</AccountId>
        <AccountType/>
      </UserInfo>
    </SharedWithUsers>
    <lcf76f155ced4ddcb4097134ff3c332f xmlns="ddd9fdad-34b3-4694-82f1-f0eaf26d4be5">
      <Terms xmlns="http://schemas.microsoft.com/office/infopath/2007/PartnerControls"/>
    </lcf76f155ced4ddcb4097134ff3c332f>
    <TaxCatchAll xmlns="6421547f-7d43-4937-b8cd-ed995b2c9956" xsi:nil="true"/>
  </documentManagement>
</p:properties>
</file>

<file path=customXml/itemProps1.xml><?xml version="1.0" encoding="utf-8"?>
<ds:datastoreItem xmlns:ds="http://schemas.openxmlformats.org/officeDocument/2006/customXml" ds:itemID="{CF58FAA7-9369-4E81-955C-3A0871255559}">
  <ds:schemaRefs>
    <ds:schemaRef ds:uri="6421547f-7d43-4937-b8cd-ed995b2c9956"/>
    <ds:schemaRef ds:uri="ddd9fdad-34b3-4694-82f1-f0eaf26d4be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B0D7541-55C3-4E06-A638-C12692F94DF4}">
  <ds:schemaRefs>
    <ds:schemaRef ds:uri="http://schemas.microsoft.com/sharepoint/v3/contenttype/forms"/>
  </ds:schemaRefs>
</ds:datastoreItem>
</file>

<file path=customXml/itemProps3.xml><?xml version="1.0" encoding="utf-8"?>
<ds:datastoreItem xmlns:ds="http://schemas.openxmlformats.org/officeDocument/2006/customXml" ds:itemID="{3DBCAF5B-2FE7-4DC7-B7D1-26DA195D7018}">
  <ds:schemaRefs>
    <ds:schemaRef ds:uri="2de949f0-3cfc-47a7-b5cd-1655a8391e00"/>
    <ds:schemaRef ds:uri="6421547f-7d43-4937-b8cd-ed995b2c9956"/>
    <ds:schemaRef ds:uri="911431e0-840e-4d49-b1f3-b3863d06a375"/>
    <ds:schemaRef ds:uri="ddd9fdad-34b3-4694-82f1-f0eaf26d4be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 powerpointmal kombi</Template>
  <Application>Microsoft Office PowerPoint</Application>
  <PresentationFormat>Widescreen</PresentationFormat>
  <Slides>14</Slides>
  <Notes>10</Notes>
  <HiddenSlides>0</HiddenSlide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Kaki</vt:lpstr>
      <vt:lpstr>Marineblå</vt:lpstr>
      <vt:lpstr>Rød</vt:lpstr>
      <vt:lpstr>Koksgrå</vt:lpstr>
      <vt:lpstr>Soldatskap i Frelsesarmeen</vt:lpstr>
      <vt:lpstr>PowerPoint Presentation</vt:lpstr>
      <vt:lpstr>Åpen og lydig mot Den hellige ånd</vt:lpstr>
      <vt:lpstr>PowerPoint Presentation</vt:lpstr>
      <vt:lpstr>Jeg vil være lydig  Lydighet er et frivillig svar på Guds kjærlighet. Paulus beskriver dette som et «levende offer». Les: Rom 12:1–2.  Vi velger å adlyde fordi vi vet at Gud vil vårt beste.  </vt:lpstr>
      <vt:lpstr>Åpen og lydig</vt:lpstr>
      <vt:lpstr>Vokse i nåde</vt:lpstr>
      <vt:lpstr>Refleksjon</vt:lpstr>
      <vt:lpstr>Soldatskap er personlig, men ikke privat – vi er kristne for andre mennesker.</vt:lpstr>
      <vt:lpstr>PowerPoint Presentation</vt:lpstr>
      <vt:lpstr>PowerPoint Presentation</vt:lpstr>
      <vt:lpstr>PowerPoint Presentation</vt:lpstr>
      <vt:lpstr>Refleksjon</vt:lpstr>
      <vt:lpstr>Boka Kalt til soldat gir en grundig av gjennomgang Soldatpakten i Frelsesarmeen og setter søkelys på tanken og hensikten bak erklæringene som utgjør pakten.  Pakten er en avtale mellom deg og Gud.   Troen, verdiene og livsstilen som beskrives i pakten, forutsetter innvielse til Gud og Guds oppdrag, hellighet i hjerte og liv, personlig integritet og ærlighet, samt en vilje til å leve på måter som viser hva det betyr å følge Kristus.   Lykke til med spennende lesning, og enda viktigere: Måtte du oppleve masse av Guds velsignelse når du omsetter teori i praksis!  Skann qr-koden for å komme til hele kurset som vil ta deg gjennom boka Kalt til soldat.  Gud velsigne deg!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Majken Solberg</dc:creator>
  <cp:revision>1</cp:revision>
  <cp:lastPrinted>2022-02-02T14:42:14Z</cp:lastPrinted>
  <dcterms:created xsi:type="dcterms:W3CDTF">2026-02-05T08:53:53Z</dcterms:created>
  <dcterms:modified xsi:type="dcterms:W3CDTF">2026-02-12T09:22:19Z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0x010100016D3F2A03C67C4488CD737722A3E1A7</vt:lpwstr>
  </property>
  <property fmtid="{D5CDD505-2E9C-101B-9397-08002B2CF9AE}" pid="3" name="MediaServiceImageTags">
    <vt:lpwstr/>
  </property>
  <property fmtid="{D5CDD505-2E9C-101B-9397-08002B2CF9AE}" pid="4" name="Order">
    <vt:r8>91900</vt:r8>
  </property>
  <property fmtid="{D5CDD505-2E9C-101B-9397-08002B2CF9AE}" pid="5" name="xd_Signature">
    <vt:bool>false</vt:bool>
  </property>
  <property fmtid="{D5CDD505-2E9C-101B-9397-08002B2CF9AE}" pid="6" name="SharedWithUsers">
    <vt:lpwstr>1558;#Kommunikasjonsavdelingen-medlemmer</vt:lpwstr>
  </property>
  <property fmtid="{D5CDD505-2E9C-101B-9397-08002B2CF9AE}" pid="7" name="xd_ProgID">
    <vt:lpwstr/>
  </property>
  <property fmtid="{D5CDD505-2E9C-101B-9397-08002B2CF9AE}" pid="8" name="_ExtendedDescription">
    <vt:lpwstr/>
  </property>
  <property fmtid="{D5CDD505-2E9C-101B-9397-08002B2CF9AE}" pid="9" name="TriggerFlowInfo">
    <vt:lpwstr/>
  </property>
  <property fmtid="{D5CDD505-2E9C-101B-9397-08002B2CF9AE}" pid="10" name="ComplianceAssetId">
    <vt:lpwstr/>
  </property>
  <property fmtid="{D5CDD505-2E9C-101B-9397-08002B2CF9AE}" pid="11" name="TemplateUrl">
    <vt:lpwstr/>
  </property>
</Properties>
</file>