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52" r:id="rId5"/>
    <p:sldMasterId id="2147483771" r:id="rId6"/>
    <p:sldMasterId id="2147483790" r:id="rId7"/>
  </p:sldMasterIdLst>
  <p:notesMasterIdLst>
    <p:notesMasterId r:id="rId22"/>
  </p:notesMasterIdLst>
  <p:sldIdLst>
    <p:sldId id="256" r:id="rId8"/>
    <p:sldId id="263" r:id="rId9"/>
    <p:sldId id="275" r:id="rId10"/>
    <p:sldId id="259" r:id="rId11"/>
    <p:sldId id="258" r:id="rId12"/>
    <p:sldId id="289" r:id="rId13"/>
    <p:sldId id="273" r:id="rId14"/>
    <p:sldId id="264" r:id="rId15"/>
    <p:sldId id="284" r:id="rId16"/>
    <p:sldId id="286" r:id="rId17"/>
    <p:sldId id="287" r:id="rId18"/>
    <p:sldId id="274" r:id="rId19"/>
    <p:sldId id="288" r:id="rId20"/>
    <p:sldId id="29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300"/>
    <a:srgbClr val="942092"/>
    <a:srgbClr val="E4002B"/>
    <a:srgbClr val="2E385B"/>
    <a:srgbClr val="525454"/>
    <a:srgbClr val="DFD6C3"/>
    <a:srgbClr val="DB322A"/>
    <a:srgbClr val="FF05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8F723E-5417-5280-5304-EC6DC141B77B}" v="9" dt="2026-02-12T09:24:21.526"/>
  </p1510:revLst>
</p1510:revInfo>
</file>

<file path=ppt/tableStyles.xml><?xml version="1.0" encoding="utf-8"?>
<a:tblStyleLst xmlns:a="http://schemas.openxmlformats.org/drawingml/2006/main" def="{5C22544A-7EE6-4342-B048-85BDC9FD1C3A}">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ken Solberg" userId="S::majken.solberg@frelsesarmeen.no::bc8db120-a2fb-4e84-9124-4aca71be59eb" providerId="AD" clId="Web-{EF8F723E-5417-5280-5304-EC6DC141B77B}"/>
    <pc:docChg chg="addSld delSld modSld">
      <pc:chgData name="Majken Solberg" userId="S::majken.solberg@frelsesarmeen.no::bc8db120-a2fb-4e84-9124-4aca71be59eb" providerId="AD" clId="Web-{EF8F723E-5417-5280-5304-EC6DC141B77B}" dt="2026-02-12T09:24:21.526" v="8"/>
      <pc:docMkLst>
        <pc:docMk/>
      </pc:docMkLst>
      <pc:sldChg chg="del">
        <pc:chgData name="Majken Solberg" userId="S::majken.solberg@frelsesarmeen.no::bc8db120-a2fb-4e84-9124-4aca71be59eb" providerId="AD" clId="Web-{EF8F723E-5417-5280-5304-EC6DC141B77B}" dt="2026-02-12T09:24:21.526" v="8"/>
        <pc:sldMkLst>
          <pc:docMk/>
          <pc:sldMk cId="3808822265" sldId="262"/>
        </pc:sldMkLst>
      </pc:sldChg>
      <pc:sldChg chg="addSp delSp modSp">
        <pc:chgData name="Majken Solberg" userId="S::majken.solberg@frelsesarmeen.no::bc8db120-a2fb-4e84-9124-4aca71be59eb" providerId="AD" clId="Web-{EF8F723E-5417-5280-5304-EC6DC141B77B}" dt="2026-02-12T09:23:36.353" v="6" actId="1076"/>
        <pc:sldMkLst>
          <pc:docMk/>
          <pc:sldMk cId="4120886056" sldId="289"/>
        </pc:sldMkLst>
        <pc:picChg chg="add del mod modCrop">
          <ac:chgData name="Majken Solberg" userId="S::majken.solberg@frelsesarmeen.no::bc8db120-a2fb-4e84-9124-4aca71be59eb" providerId="AD" clId="Web-{EF8F723E-5417-5280-5304-EC6DC141B77B}" dt="2026-02-12T09:23:36.353" v="6" actId="1076"/>
          <ac:picMkLst>
            <pc:docMk/>
            <pc:sldMk cId="4120886056" sldId="289"/>
            <ac:picMk id="3" creationId="{E0151218-B386-1DA5-5149-CE80A125FE93}"/>
          </ac:picMkLst>
        </pc:picChg>
        <pc:picChg chg="del">
          <ac:chgData name="Majken Solberg" userId="S::majken.solberg@frelsesarmeen.no::bc8db120-a2fb-4e84-9124-4aca71be59eb" providerId="AD" clId="Web-{EF8F723E-5417-5280-5304-EC6DC141B77B}" dt="2026-02-12T09:22:19.054" v="0"/>
          <ac:picMkLst>
            <pc:docMk/>
            <pc:sldMk cId="4120886056" sldId="289"/>
            <ac:picMk id="5" creationId="{6C9CCF8F-D0EC-3D0B-92AB-7FAACD807D06}"/>
          </ac:picMkLst>
        </pc:picChg>
      </pc:sldChg>
      <pc:sldChg chg="add">
        <pc:chgData name="Majken Solberg" userId="S::majken.solberg@frelsesarmeen.no::bc8db120-a2fb-4e84-9124-4aca71be59eb" providerId="AD" clId="Web-{EF8F723E-5417-5280-5304-EC6DC141B77B}" dt="2026-02-12T09:24:18.870" v="7"/>
        <pc:sldMkLst>
          <pc:docMk/>
          <pc:sldMk cId="1799804860" sldId="290"/>
        </pc:sldMkLst>
      </pc:sldChg>
    </pc:docChg>
  </pc:docChgLst>
  <pc:docChgLst>
    <pc:chgData name="Majken Solberg" userId="bc8db120-a2fb-4e84-9124-4aca71be59eb" providerId="ADAL" clId="{E1FE0586-A8B1-4185-8415-25AB7BF98B21}"/>
    <pc:docChg chg="undo custSel addSld delSld modSld sldOrd">
      <pc:chgData name="Majken Solberg" userId="bc8db120-a2fb-4e84-9124-4aca71be59eb" providerId="ADAL" clId="{E1FE0586-A8B1-4185-8415-25AB7BF98B21}" dt="2026-02-06T09:04:59.473" v="3240" actId="47"/>
      <pc:docMkLst>
        <pc:docMk/>
      </pc:docMkLst>
      <pc:sldChg chg="modSp mod">
        <pc:chgData name="Majken Solberg" userId="bc8db120-a2fb-4e84-9124-4aca71be59eb" providerId="ADAL" clId="{E1FE0586-A8B1-4185-8415-25AB7BF98B21}" dt="2026-02-05T13:50:37.632" v="2342" actId="2711"/>
        <pc:sldMkLst>
          <pc:docMk/>
          <pc:sldMk cId="1610938753" sldId="256"/>
        </pc:sldMkLst>
        <pc:spChg chg="mod">
          <ac:chgData name="Majken Solberg" userId="bc8db120-a2fb-4e84-9124-4aca71be59eb" providerId="ADAL" clId="{E1FE0586-A8B1-4185-8415-25AB7BF98B21}" dt="2026-02-05T13:50:37.632" v="2342" actId="2711"/>
          <ac:spMkLst>
            <pc:docMk/>
            <pc:sldMk cId="1610938753" sldId="256"/>
            <ac:spMk id="3" creationId="{BE0B2917-1CD1-A547-8F34-EEEFF36A0D1C}"/>
          </ac:spMkLst>
        </pc:spChg>
      </pc:sldChg>
      <pc:sldChg chg="addSp delSp modSp mod ord modClrScheme chgLayout modNotes modNotesTx">
        <pc:chgData name="Majken Solberg" userId="bc8db120-a2fb-4e84-9124-4aca71be59eb" providerId="ADAL" clId="{E1FE0586-A8B1-4185-8415-25AB7BF98B21}" dt="2026-02-06T08:30:30.134" v="2921" actId="1076"/>
        <pc:sldMkLst>
          <pc:docMk/>
          <pc:sldMk cId="1606717360" sldId="258"/>
        </pc:sldMkLst>
        <pc:spChg chg="del mod">
          <ac:chgData name="Majken Solberg" userId="bc8db120-a2fb-4e84-9124-4aca71be59eb" providerId="ADAL" clId="{E1FE0586-A8B1-4185-8415-25AB7BF98B21}" dt="2026-02-05T12:05:13.651" v="830" actId="931"/>
          <ac:spMkLst>
            <pc:docMk/>
            <pc:sldMk cId="1606717360" sldId="258"/>
            <ac:spMk id="2" creationId="{53084F7A-BC6A-D743-BE5B-4983FF6E9E6C}"/>
          </ac:spMkLst>
        </pc:spChg>
        <pc:spChg chg="mod ord">
          <ac:chgData name="Majken Solberg" userId="bc8db120-a2fb-4e84-9124-4aca71be59eb" providerId="ADAL" clId="{E1FE0586-A8B1-4185-8415-25AB7BF98B21}" dt="2026-02-06T08:30:30.134" v="2921" actId="1076"/>
          <ac:spMkLst>
            <pc:docMk/>
            <pc:sldMk cId="1606717360" sldId="258"/>
            <ac:spMk id="3" creationId="{384F8F6C-BCFE-4949-A949-78503EA3977F}"/>
          </ac:spMkLst>
        </pc:spChg>
        <pc:spChg chg="add del mod">
          <ac:chgData name="Majken Solberg" userId="bc8db120-a2fb-4e84-9124-4aca71be59eb" providerId="ADAL" clId="{E1FE0586-A8B1-4185-8415-25AB7BF98B21}" dt="2026-02-05T12:40:41.056" v="1470" actId="931"/>
          <ac:spMkLst>
            <pc:docMk/>
            <pc:sldMk cId="1606717360" sldId="258"/>
            <ac:spMk id="4" creationId="{6986BEF2-9FDB-1B34-0D32-3C84B751EF5C}"/>
          </ac:spMkLst>
        </pc:spChg>
        <pc:spChg chg="add del mod">
          <ac:chgData name="Majken Solberg" userId="bc8db120-a2fb-4e84-9124-4aca71be59eb" providerId="ADAL" clId="{E1FE0586-A8B1-4185-8415-25AB7BF98B21}" dt="2026-02-06T08:28:30.697" v="2863" actId="931"/>
          <ac:spMkLst>
            <pc:docMk/>
            <pc:sldMk cId="1606717360" sldId="258"/>
            <ac:spMk id="4" creationId="{DFA4F633-2953-0537-B011-1471ED96327A}"/>
          </ac:spMkLst>
        </pc:spChg>
        <pc:picChg chg="add del mod">
          <ac:chgData name="Majken Solberg" userId="bc8db120-a2fb-4e84-9124-4aca71be59eb" providerId="ADAL" clId="{E1FE0586-A8B1-4185-8415-25AB7BF98B21}" dt="2026-02-05T12:40:33.887" v="1469" actId="478"/>
          <ac:picMkLst>
            <pc:docMk/>
            <pc:sldMk cId="1606717360" sldId="258"/>
            <ac:picMk id="5" creationId="{5CD43E73-53AA-5801-17ED-3A762C6A073B}"/>
          </ac:picMkLst>
        </pc:picChg>
        <pc:picChg chg="add mod">
          <ac:chgData name="Majken Solberg" userId="bc8db120-a2fb-4e84-9124-4aca71be59eb" providerId="ADAL" clId="{E1FE0586-A8B1-4185-8415-25AB7BF98B21}" dt="2026-02-06T08:28:40.944" v="2866" actId="26606"/>
          <ac:picMkLst>
            <pc:docMk/>
            <pc:sldMk cId="1606717360" sldId="258"/>
            <ac:picMk id="6" creationId="{4E1527FD-E4DB-40BC-3D9E-263F5B66750B}"/>
          </ac:picMkLst>
        </pc:picChg>
        <pc:picChg chg="add del mod">
          <ac:chgData name="Majken Solberg" userId="bc8db120-a2fb-4e84-9124-4aca71be59eb" providerId="ADAL" clId="{E1FE0586-A8B1-4185-8415-25AB7BF98B21}" dt="2026-02-06T08:28:24.227" v="2862" actId="478"/>
          <ac:picMkLst>
            <pc:docMk/>
            <pc:sldMk cId="1606717360" sldId="258"/>
            <ac:picMk id="7" creationId="{8C32122E-A9FA-7B9F-FEAB-0EF25A6E4BCC}"/>
          </ac:picMkLst>
        </pc:picChg>
        <pc:picChg chg="add del mod">
          <ac:chgData name="Majken Solberg" userId="bc8db120-a2fb-4e84-9124-4aca71be59eb" providerId="ADAL" clId="{E1FE0586-A8B1-4185-8415-25AB7BF98B21}" dt="2026-02-06T08:28:20.600" v="2861" actId="478"/>
          <ac:picMkLst>
            <pc:docMk/>
            <pc:sldMk cId="1606717360" sldId="258"/>
            <ac:picMk id="8" creationId="{3ACF7029-8DAA-F966-1513-77AAD7602AF2}"/>
          </ac:picMkLst>
        </pc:picChg>
      </pc:sldChg>
      <pc:sldChg chg="addSp delSp modSp mod ord modClrScheme chgLayout modNotes modNotesTx">
        <pc:chgData name="Majken Solberg" userId="bc8db120-a2fb-4e84-9124-4aca71be59eb" providerId="ADAL" clId="{E1FE0586-A8B1-4185-8415-25AB7BF98B21}" dt="2026-02-06T08:29:05.710" v="2872" actId="255"/>
        <pc:sldMkLst>
          <pc:docMk/>
          <pc:sldMk cId="4151698485" sldId="259"/>
        </pc:sldMkLst>
        <pc:spChg chg="mod ord">
          <ac:chgData name="Majken Solberg" userId="bc8db120-a2fb-4e84-9124-4aca71be59eb" providerId="ADAL" clId="{E1FE0586-A8B1-4185-8415-25AB7BF98B21}" dt="2026-02-06T08:29:05.710" v="2872" actId="255"/>
          <ac:spMkLst>
            <pc:docMk/>
            <pc:sldMk cId="4151698485" sldId="259"/>
            <ac:spMk id="2" creationId="{FE1E58F9-E7BB-C219-AE28-54B34806683F}"/>
          </ac:spMkLst>
        </pc:spChg>
        <pc:spChg chg="add">
          <ac:chgData name="Majken Solberg" userId="bc8db120-a2fb-4e84-9124-4aca71be59eb" providerId="ADAL" clId="{E1FE0586-A8B1-4185-8415-25AB7BF98B21}" dt="2026-02-05T09:47:00.073" v="479"/>
          <ac:spMkLst>
            <pc:docMk/>
            <pc:sldMk cId="4151698485" sldId="259"/>
            <ac:spMk id="4" creationId="{1419372B-A71A-F3B3-2C88-10A9C196AE60}"/>
          </ac:spMkLst>
        </pc:spChg>
        <pc:picChg chg="del">
          <ac:chgData name="Majken Solberg" userId="bc8db120-a2fb-4e84-9124-4aca71be59eb" providerId="ADAL" clId="{E1FE0586-A8B1-4185-8415-25AB7BF98B21}" dt="2026-02-05T10:17:28.423" v="593" actId="478"/>
          <ac:picMkLst>
            <pc:docMk/>
            <pc:sldMk cId="4151698485" sldId="259"/>
            <ac:picMk id="3" creationId="{555B7EF5-EBA2-5B7A-4500-CB193FDC68FF}"/>
          </ac:picMkLst>
        </pc:picChg>
        <pc:picChg chg="add del mod">
          <ac:chgData name="Majken Solberg" userId="bc8db120-a2fb-4e84-9124-4aca71be59eb" providerId="ADAL" clId="{E1FE0586-A8B1-4185-8415-25AB7BF98B21}" dt="2026-02-06T08:21:54.844" v="2654" actId="478"/>
          <ac:picMkLst>
            <pc:docMk/>
            <pc:sldMk cId="4151698485" sldId="259"/>
            <ac:picMk id="4" creationId="{D9BBEE61-FF4E-13A8-AFCC-908C2D04803D}"/>
          </ac:picMkLst>
        </pc:picChg>
        <pc:picChg chg="add mod">
          <ac:chgData name="Majken Solberg" userId="bc8db120-a2fb-4e84-9124-4aca71be59eb" providerId="ADAL" clId="{E1FE0586-A8B1-4185-8415-25AB7BF98B21}" dt="2026-02-06T08:22:16.421" v="2658" actId="26606"/>
          <ac:picMkLst>
            <pc:docMk/>
            <pc:sldMk cId="4151698485" sldId="259"/>
            <ac:picMk id="5" creationId="{15199D42-D820-4C78-7404-536DF032D365}"/>
          </ac:picMkLst>
        </pc:picChg>
        <pc:picChg chg="add del mod">
          <ac:chgData name="Majken Solberg" userId="bc8db120-a2fb-4e84-9124-4aca71be59eb" providerId="ADAL" clId="{E1FE0586-A8B1-4185-8415-25AB7BF98B21}" dt="2026-02-05T12:37:30.289" v="1416" actId="478"/>
          <ac:picMkLst>
            <pc:docMk/>
            <pc:sldMk cId="4151698485" sldId="259"/>
            <ac:picMk id="6" creationId="{DC5771F3-FE64-1AD7-9D3C-2A3908FAEE16}"/>
          </ac:picMkLst>
        </pc:picChg>
      </pc:sldChg>
      <pc:sldChg chg="del">
        <pc:chgData name="Majken Solberg" userId="bc8db120-a2fb-4e84-9124-4aca71be59eb" providerId="ADAL" clId="{E1FE0586-A8B1-4185-8415-25AB7BF98B21}" dt="2026-02-05T12:06:16.412" v="851" actId="47"/>
        <pc:sldMkLst>
          <pc:docMk/>
          <pc:sldMk cId="32778482" sldId="260"/>
        </pc:sldMkLst>
      </pc:sldChg>
      <pc:sldChg chg="del">
        <pc:chgData name="Majken Solberg" userId="bc8db120-a2fb-4e84-9124-4aca71be59eb" providerId="ADAL" clId="{E1FE0586-A8B1-4185-8415-25AB7BF98B21}" dt="2026-02-05T12:06:12.629" v="849" actId="47"/>
        <pc:sldMkLst>
          <pc:docMk/>
          <pc:sldMk cId="4043122022" sldId="261"/>
        </pc:sldMkLst>
      </pc:sldChg>
      <pc:sldChg chg="modSp mod modNotesTx">
        <pc:chgData name="Majken Solberg" userId="bc8db120-a2fb-4e84-9124-4aca71be59eb" providerId="ADAL" clId="{E1FE0586-A8B1-4185-8415-25AB7BF98B21}" dt="2026-02-05T13:53:19.457" v="2437" actId="20577"/>
        <pc:sldMkLst>
          <pc:docMk/>
          <pc:sldMk cId="2395597715" sldId="263"/>
        </pc:sldMkLst>
        <pc:graphicFrameChg chg="mod modGraphic">
          <ac:chgData name="Majken Solberg" userId="bc8db120-a2fb-4e84-9124-4aca71be59eb" providerId="ADAL" clId="{E1FE0586-A8B1-4185-8415-25AB7BF98B21}" dt="2026-02-05T13:53:19.457" v="2437" actId="20577"/>
          <ac:graphicFrameMkLst>
            <pc:docMk/>
            <pc:sldMk cId="2395597715" sldId="263"/>
            <ac:graphicFrameMk id="4" creationId="{87863C77-1424-5039-C205-563EE4C3D294}"/>
          </ac:graphicFrameMkLst>
        </pc:graphicFrameChg>
      </pc:sldChg>
      <pc:sldChg chg="addSp delSp modSp mod ord modClrScheme chgLayout modNotes modNotesTx">
        <pc:chgData name="Majken Solberg" userId="bc8db120-a2fb-4e84-9124-4aca71be59eb" providerId="ADAL" clId="{E1FE0586-A8B1-4185-8415-25AB7BF98B21}" dt="2026-02-06T08:47:52.090" v="3110" actId="20577"/>
        <pc:sldMkLst>
          <pc:docMk/>
          <pc:sldMk cId="3571997847" sldId="264"/>
        </pc:sldMkLst>
        <pc:spChg chg="del mod">
          <ac:chgData name="Majken Solberg" userId="bc8db120-a2fb-4e84-9124-4aca71be59eb" providerId="ADAL" clId="{E1FE0586-A8B1-4185-8415-25AB7BF98B21}" dt="2026-02-05T10:11:12.931" v="503"/>
          <ac:spMkLst>
            <pc:docMk/>
            <pc:sldMk cId="3571997847" sldId="264"/>
            <ac:spMk id="2" creationId="{4D658D79-B8E1-B6B7-523A-9C27DB1A192C}"/>
          </ac:spMkLst>
        </pc:spChg>
        <pc:spChg chg="add del mod">
          <ac:chgData name="Majken Solberg" userId="bc8db120-a2fb-4e84-9124-4aca71be59eb" providerId="ADAL" clId="{E1FE0586-A8B1-4185-8415-25AB7BF98B21}" dt="2026-02-05T12:42:20.612" v="1482" actId="931"/>
          <ac:spMkLst>
            <pc:docMk/>
            <pc:sldMk cId="3571997847" sldId="264"/>
            <ac:spMk id="2" creationId="{6C8CA1FD-27D2-F8AB-2505-17A26F69AA9A}"/>
          </ac:spMkLst>
        </pc:spChg>
        <pc:spChg chg="add del mod">
          <ac:chgData name="Majken Solberg" userId="bc8db120-a2fb-4e84-9124-4aca71be59eb" providerId="ADAL" clId="{E1FE0586-A8B1-4185-8415-25AB7BF98B21}" dt="2026-02-06T08:46:48.589" v="3095" actId="931"/>
          <ac:spMkLst>
            <pc:docMk/>
            <pc:sldMk cId="3571997847" sldId="264"/>
            <ac:spMk id="3" creationId="{365DA509-00D3-781A-A85F-3630B431EA55}"/>
          </ac:spMkLst>
        </pc:spChg>
        <pc:spChg chg="add del mod">
          <ac:chgData name="Majken Solberg" userId="bc8db120-a2fb-4e84-9124-4aca71be59eb" providerId="ADAL" clId="{E1FE0586-A8B1-4185-8415-25AB7BF98B21}" dt="2026-02-05T12:42:06.360" v="1479" actId="478"/>
          <ac:spMkLst>
            <pc:docMk/>
            <pc:sldMk cId="3571997847" sldId="264"/>
            <ac:spMk id="3" creationId="{74AE6874-A191-ED3C-D194-2B0BC54AD33C}"/>
          </ac:spMkLst>
        </pc:spChg>
        <pc:spChg chg="add del mod">
          <ac:chgData name="Majken Solberg" userId="bc8db120-a2fb-4e84-9124-4aca71be59eb" providerId="ADAL" clId="{E1FE0586-A8B1-4185-8415-25AB7BF98B21}" dt="2026-02-05T13:01:50.193" v="1715" actId="931"/>
          <ac:spMkLst>
            <pc:docMk/>
            <pc:sldMk cId="3571997847" sldId="264"/>
            <ac:spMk id="7" creationId="{03D9886C-5B1F-2DFD-9656-978E880CD0EA}"/>
          </ac:spMkLst>
        </pc:spChg>
        <pc:spChg chg="mod ord">
          <ac:chgData name="Majken Solberg" userId="bc8db120-a2fb-4e84-9124-4aca71be59eb" providerId="ADAL" clId="{E1FE0586-A8B1-4185-8415-25AB7BF98B21}" dt="2026-02-06T08:47:18.510" v="3107" actId="20577"/>
          <ac:spMkLst>
            <pc:docMk/>
            <pc:sldMk cId="3571997847" sldId="264"/>
            <ac:spMk id="8" creationId="{87FEA276-0A76-CBA6-829B-F3BBCCAAAD03}"/>
          </ac:spMkLst>
        </pc:spChg>
        <pc:spChg chg="add mod">
          <ac:chgData name="Majken Solberg" userId="bc8db120-a2fb-4e84-9124-4aca71be59eb" providerId="ADAL" clId="{E1FE0586-A8B1-4185-8415-25AB7BF98B21}" dt="2026-02-06T08:47:52.090" v="3110" actId="20577"/>
          <ac:spMkLst>
            <pc:docMk/>
            <pc:sldMk cId="3571997847" sldId="264"/>
            <ac:spMk id="13" creationId="{026CCF40-5155-4623-EC3D-90A11DE7B77B}"/>
          </ac:spMkLst>
        </pc:spChg>
        <pc:spChg chg="add del mod">
          <ac:chgData name="Majken Solberg" userId="bc8db120-a2fb-4e84-9124-4aca71be59eb" providerId="ADAL" clId="{E1FE0586-A8B1-4185-8415-25AB7BF98B21}" dt="2026-02-05T12:47:50.071" v="1531" actId="478"/>
          <ac:spMkLst>
            <pc:docMk/>
            <pc:sldMk cId="3571997847" sldId="264"/>
            <ac:spMk id="15" creationId="{07116DF5-5184-7212-C62F-4A18B0910AC0}"/>
          </ac:spMkLst>
        </pc:spChg>
        <pc:spChg chg="add del mod">
          <ac:chgData name="Majken Solberg" userId="bc8db120-a2fb-4e84-9124-4aca71be59eb" providerId="ADAL" clId="{E1FE0586-A8B1-4185-8415-25AB7BF98B21}" dt="2026-02-05T12:47:52.338" v="1532" actId="478"/>
          <ac:spMkLst>
            <pc:docMk/>
            <pc:sldMk cId="3571997847" sldId="264"/>
            <ac:spMk id="17" creationId="{7463A5DF-F2D4-DD26-6D14-16ED9ED40DF3}"/>
          </ac:spMkLst>
        </pc:spChg>
        <pc:spChg chg="add del mod">
          <ac:chgData name="Majken Solberg" userId="bc8db120-a2fb-4e84-9124-4aca71be59eb" providerId="ADAL" clId="{E1FE0586-A8B1-4185-8415-25AB7BF98B21}" dt="2026-02-05T13:02:38.888" v="1721" actId="478"/>
          <ac:spMkLst>
            <pc:docMk/>
            <pc:sldMk cId="3571997847" sldId="264"/>
            <ac:spMk id="18" creationId="{677C4934-5307-76EF-5131-580F8066A3F2}"/>
          </ac:spMkLst>
        </pc:spChg>
        <pc:spChg chg="add del mod">
          <ac:chgData name="Majken Solberg" userId="bc8db120-a2fb-4e84-9124-4aca71be59eb" providerId="ADAL" clId="{E1FE0586-A8B1-4185-8415-25AB7BF98B21}" dt="2026-02-05T12:48:51.045" v="1553" actId="478"/>
          <ac:spMkLst>
            <pc:docMk/>
            <pc:sldMk cId="3571997847" sldId="264"/>
            <ac:spMk id="19" creationId="{F9C11A3B-4ED7-E6DC-5C75-620C3F8CC8AC}"/>
          </ac:spMkLst>
        </pc:spChg>
        <pc:picChg chg="add del mod">
          <ac:chgData name="Majken Solberg" userId="bc8db120-a2fb-4e84-9124-4aca71be59eb" providerId="ADAL" clId="{E1FE0586-A8B1-4185-8415-25AB7BF98B21}" dt="2026-02-05T13:01:35.264" v="1714" actId="478"/>
          <ac:picMkLst>
            <pc:docMk/>
            <pc:sldMk cId="3571997847" sldId="264"/>
            <ac:picMk id="5" creationId="{9C74F771-A393-54FB-07E1-35DAAB0262D1}"/>
          </ac:picMkLst>
        </pc:picChg>
        <pc:picChg chg="add mod">
          <ac:chgData name="Majken Solberg" userId="bc8db120-a2fb-4e84-9124-4aca71be59eb" providerId="ADAL" clId="{E1FE0586-A8B1-4185-8415-25AB7BF98B21}" dt="2026-02-06T08:46:49.126" v="3097" actId="962"/>
          <ac:picMkLst>
            <pc:docMk/>
            <pc:sldMk cId="3571997847" sldId="264"/>
            <ac:picMk id="5" creationId="{CE3B9C52-8E87-C8CC-5009-455E660B8781}"/>
          </ac:picMkLst>
        </pc:picChg>
        <pc:picChg chg="add del mod ord">
          <ac:chgData name="Majken Solberg" userId="bc8db120-a2fb-4e84-9124-4aca71be59eb" providerId="ADAL" clId="{E1FE0586-A8B1-4185-8415-25AB7BF98B21}" dt="2026-02-06T08:43:22.828" v="3035" actId="478"/>
          <ac:picMkLst>
            <pc:docMk/>
            <pc:sldMk cId="3571997847" sldId="264"/>
            <ac:picMk id="10" creationId="{CF97571C-3ADF-141B-872C-7236BDA112F1}"/>
          </ac:picMkLst>
        </pc:picChg>
      </pc:sldChg>
      <pc:sldChg chg="del">
        <pc:chgData name="Majken Solberg" userId="bc8db120-a2fb-4e84-9124-4aca71be59eb" providerId="ADAL" clId="{E1FE0586-A8B1-4185-8415-25AB7BF98B21}" dt="2026-02-05T12:06:14.290" v="850" actId="47"/>
        <pc:sldMkLst>
          <pc:docMk/>
          <pc:sldMk cId="894756696" sldId="265"/>
        </pc:sldMkLst>
      </pc:sldChg>
      <pc:sldChg chg="del">
        <pc:chgData name="Majken Solberg" userId="bc8db120-a2fb-4e84-9124-4aca71be59eb" providerId="ADAL" clId="{E1FE0586-A8B1-4185-8415-25AB7BF98B21}" dt="2026-02-05T12:06:19.778" v="852" actId="47"/>
        <pc:sldMkLst>
          <pc:docMk/>
          <pc:sldMk cId="3032328008" sldId="266"/>
        </pc:sldMkLst>
      </pc:sldChg>
      <pc:sldChg chg="del">
        <pc:chgData name="Majken Solberg" userId="bc8db120-a2fb-4e84-9124-4aca71be59eb" providerId="ADAL" clId="{E1FE0586-A8B1-4185-8415-25AB7BF98B21}" dt="2026-02-05T12:06:22.020" v="853" actId="47"/>
        <pc:sldMkLst>
          <pc:docMk/>
          <pc:sldMk cId="2503302545" sldId="267"/>
        </pc:sldMkLst>
      </pc:sldChg>
      <pc:sldChg chg="del">
        <pc:chgData name="Majken Solberg" userId="bc8db120-a2fb-4e84-9124-4aca71be59eb" providerId="ADAL" clId="{E1FE0586-A8B1-4185-8415-25AB7BF98B21}" dt="2026-02-05T12:06:23.664" v="854" actId="47"/>
        <pc:sldMkLst>
          <pc:docMk/>
          <pc:sldMk cId="2510754411" sldId="268"/>
        </pc:sldMkLst>
      </pc:sldChg>
      <pc:sldChg chg="del">
        <pc:chgData name="Majken Solberg" userId="bc8db120-a2fb-4e84-9124-4aca71be59eb" providerId="ADAL" clId="{E1FE0586-A8B1-4185-8415-25AB7BF98B21}" dt="2026-02-05T12:06:27.204" v="855" actId="47"/>
        <pc:sldMkLst>
          <pc:docMk/>
          <pc:sldMk cId="881481909" sldId="269"/>
        </pc:sldMkLst>
      </pc:sldChg>
      <pc:sldChg chg="del">
        <pc:chgData name="Majken Solberg" userId="bc8db120-a2fb-4e84-9124-4aca71be59eb" providerId="ADAL" clId="{E1FE0586-A8B1-4185-8415-25AB7BF98B21}" dt="2026-02-05T12:06:35.423" v="858" actId="47"/>
        <pc:sldMkLst>
          <pc:docMk/>
          <pc:sldMk cId="385923675" sldId="270"/>
        </pc:sldMkLst>
      </pc:sldChg>
      <pc:sldChg chg="del">
        <pc:chgData name="Majken Solberg" userId="bc8db120-a2fb-4e84-9124-4aca71be59eb" providerId="ADAL" clId="{E1FE0586-A8B1-4185-8415-25AB7BF98B21}" dt="2026-02-05T12:06:33.580" v="857" actId="47"/>
        <pc:sldMkLst>
          <pc:docMk/>
          <pc:sldMk cId="55329179" sldId="271"/>
        </pc:sldMkLst>
      </pc:sldChg>
      <pc:sldChg chg="del">
        <pc:chgData name="Majken Solberg" userId="bc8db120-a2fb-4e84-9124-4aca71be59eb" providerId="ADAL" clId="{E1FE0586-A8B1-4185-8415-25AB7BF98B21}" dt="2026-02-05T12:06:31.353" v="856" actId="47"/>
        <pc:sldMkLst>
          <pc:docMk/>
          <pc:sldMk cId="1103096538" sldId="272"/>
        </pc:sldMkLst>
      </pc:sldChg>
      <pc:sldChg chg="addSp delSp modSp mod ord">
        <pc:chgData name="Majken Solberg" userId="bc8db120-a2fb-4e84-9124-4aca71be59eb" providerId="ADAL" clId="{E1FE0586-A8B1-4185-8415-25AB7BF98B21}" dt="2026-02-06T08:40:49.301" v="3029" actId="962"/>
        <pc:sldMkLst>
          <pc:docMk/>
          <pc:sldMk cId="2766657070" sldId="273"/>
        </pc:sldMkLst>
        <pc:spChg chg="mod ord">
          <ac:chgData name="Majken Solberg" userId="bc8db120-a2fb-4e84-9124-4aca71be59eb" providerId="ADAL" clId="{E1FE0586-A8B1-4185-8415-25AB7BF98B21}" dt="2026-02-05T13:37:22.980" v="2280" actId="26606"/>
          <ac:spMkLst>
            <pc:docMk/>
            <pc:sldMk cId="2766657070" sldId="273"/>
            <ac:spMk id="3" creationId="{20E8A59F-74DA-C3C2-13A7-C131AF1DB908}"/>
          </ac:spMkLst>
        </pc:spChg>
        <pc:spChg chg="add del mod">
          <ac:chgData name="Majken Solberg" userId="bc8db120-a2fb-4e84-9124-4aca71be59eb" providerId="ADAL" clId="{E1FE0586-A8B1-4185-8415-25AB7BF98B21}" dt="2026-02-05T13:37:14.794" v="2277" actId="931"/>
          <ac:spMkLst>
            <pc:docMk/>
            <pc:sldMk cId="2766657070" sldId="273"/>
            <ac:spMk id="4" creationId="{6EC55314-5B5F-3D5C-6914-C2FF06ED4502}"/>
          </ac:spMkLst>
        </pc:spChg>
        <pc:spChg chg="add del mod">
          <ac:chgData name="Majken Solberg" userId="bc8db120-a2fb-4e84-9124-4aca71be59eb" providerId="ADAL" clId="{E1FE0586-A8B1-4185-8415-25AB7BF98B21}" dt="2026-02-06T08:40:48.677" v="3027" actId="931"/>
          <ac:spMkLst>
            <pc:docMk/>
            <pc:sldMk cId="2766657070" sldId="273"/>
            <ac:spMk id="4" creationId="{D07835A1-C58D-E7E2-A32B-B24AAD7FEA6F}"/>
          </ac:spMkLst>
        </pc:spChg>
        <pc:spChg chg="add del mod">
          <ac:chgData name="Majken Solberg" userId="bc8db120-a2fb-4e84-9124-4aca71be59eb" providerId="ADAL" clId="{E1FE0586-A8B1-4185-8415-25AB7BF98B21}" dt="2026-02-05T12:06:44.784" v="860" actId="931"/>
          <ac:spMkLst>
            <pc:docMk/>
            <pc:sldMk cId="2766657070" sldId="273"/>
            <ac:spMk id="5" creationId="{92C556A8-8945-ECE6-30AE-AE9C8BC1AB87}"/>
          </ac:spMkLst>
        </pc:spChg>
        <pc:spChg chg="mod">
          <ac:chgData name="Majken Solberg" userId="bc8db120-a2fb-4e84-9124-4aca71be59eb" providerId="ADAL" clId="{E1FE0586-A8B1-4185-8415-25AB7BF98B21}" dt="2026-02-06T08:40:23.052" v="3025" actId="2711"/>
          <ac:spMkLst>
            <pc:docMk/>
            <pc:sldMk cId="2766657070" sldId="273"/>
            <ac:spMk id="8" creationId="{B7CF4A9B-F6B1-5416-3F71-2F1075D34411}"/>
          </ac:spMkLst>
        </pc:spChg>
        <pc:spChg chg="add del">
          <ac:chgData name="Majken Solberg" userId="bc8db120-a2fb-4e84-9124-4aca71be59eb" providerId="ADAL" clId="{E1FE0586-A8B1-4185-8415-25AB7BF98B21}" dt="2026-02-05T13:37:37.139" v="2282" actId="478"/>
          <ac:spMkLst>
            <pc:docMk/>
            <pc:sldMk cId="2766657070" sldId="273"/>
            <ac:spMk id="13" creationId="{1C326E92-2D60-786D-7573-3BF545E56D9C}"/>
          </ac:spMkLst>
        </pc:spChg>
        <pc:picChg chg="del">
          <ac:chgData name="Majken Solberg" userId="bc8db120-a2fb-4e84-9124-4aca71be59eb" providerId="ADAL" clId="{E1FE0586-A8B1-4185-8415-25AB7BF98B21}" dt="2026-02-05T12:06:39.171" v="859" actId="478"/>
          <ac:picMkLst>
            <pc:docMk/>
            <pc:sldMk cId="2766657070" sldId="273"/>
            <ac:picMk id="4" creationId="{CBE1511D-77A1-3517-08D2-BBE921CB9BE0}"/>
          </ac:picMkLst>
        </pc:picChg>
        <pc:picChg chg="add del mod">
          <ac:chgData name="Majken Solberg" userId="bc8db120-a2fb-4e84-9124-4aca71be59eb" providerId="ADAL" clId="{E1FE0586-A8B1-4185-8415-25AB7BF98B21}" dt="2026-02-06T08:40:29.307" v="3026" actId="478"/>
          <ac:picMkLst>
            <pc:docMk/>
            <pc:sldMk cId="2766657070" sldId="273"/>
            <ac:picMk id="6" creationId="{C23795F3-C62D-43C3-C200-4E86D99C405A}"/>
          </ac:picMkLst>
        </pc:picChg>
        <pc:picChg chg="add mod">
          <ac:chgData name="Majken Solberg" userId="bc8db120-a2fb-4e84-9124-4aca71be59eb" providerId="ADAL" clId="{E1FE0586-A8B1-4185-8415-25AB7BF98B21}" dt="2026-02-06T08:40:49.301" v="3029" actId="962"/>
          <ac:picMkLst>
            <pc:docMk/>
            <pc:sldMk cId="2766657070" sldId="273"/>
            <ac:picMk id="7" creationId="{9469D456-EEB3-EBA9-5952-F2732AB79DC4}"/>
          </ac:picMkLst>
        </pc:picChg>
        <pc:picChg chg="add del mod">
          <ac:chgData name="Majken Solberg" userId="bc8db120-a2fb-4e84-9124-4aca71be59eb" providerId="ADAL" clId="{E1FE0586-A8B1-4185-8415-25AB7BF98B21}" dt="2026-02-05T13:37:01.575" v="2276" actId="478"/>
          <ac:picMkLst>
            <pc:docMk/>
            <pc:sldMk cId="2766657070" sldId="273"/>
            <ac:picMk id="7" creationId="{CE7F0A8B-6367-2D9A-237A-E75C10E90701}"/>
          </ac:picMkLst>
        </pc:picChg>
      </pc:sldChg>
      <pc:sldChg chg="modSp add mod ord modNotesTx">
        <pc:chgData name="Majken Solberg" userId="bc8db120-a2fb-4e84-9124-4aca71be59eb" providerId="ADAL" clId="{E1FE0586-A8B1-4185-8415-25AB7BF98B21}" dt="2026-02-06T09:01:23.306" v="3223" actId="20577"/>
        <pc:sldMkLst>
          <pc:docMk/>
          <pc:sldMk cId="3435766843" sldId="274"/>
        </pc:sldMkLst>
        <pc:spChg chg="mod">
          <ac:chgData name="Majken Solberg" userId="bc8db120-a2fb-4e84-9124-4aca71be59eb" providerId="ADAL" clId="{E1FE0586-A8B1-4185-8415-25AB7BF98B21}" dt="2026-02-06T09:00:56.628" v="3200" actId="6549"/>
          <ac:spMkLst>
            <pc:docMk/>
            <pc:sldMk cId="3435766843" sldId="274"/>
            <ac:spMk id="2" creationId="{AAF296AF-1408-7C78-2B96-929DD7BD00BE}"/>
          </ac:spMkLst>
        </pc:spChg>
        <pc:spChg chg="mod">
          <ac:chgData name="Majken Solberg" userId="bc8db120-a2fb-4e84-9124-4aca71be59eb" providerId="ADAL" clId="{E1FE0586-A8B1-4185-8415-25AB7BF98B21}" dt="2026-02-06T09:01:23.306" v="3223" actId="20577"/>
          <ac:spMkLst>
            <pc:docMk/>
            <pc:sldMk cId="3435766843" sldId="274"/>
            <ac:spMk id="8" creationId="{24B111C0-84C2-EFE9-A196-E6E73FC47784}"/>
          </ac:spMkLst>
        </pc:spChg>
      </pc:sldChg>
      <pc:sldChg chg="addSp delSp modSp add del mod ord modClrScheme chgLayout modNotesTx">
        <pc:chgData name="Majken Solberg" userId="bc8db120-a2fb-4e84-9124-4aca71be59eb" providerId="ADAL" clId="{E1FE0586-A8B1-4185-8415-25AB7BF98B21}" dt="2026-02-06T08:18:54.052" v="2513" actId="478"/>
        <pc:sldMkLst>
          <pc:docMk/>
          <pc:sldMk cId="1203492754" sldId="275"/>
        </pc:sldMkLst>
        <pc:spChg chg="del">
          <ac:chgData name="Majken Solberg" userId="bc8db120-a2fb-4e84-9124-4aca71be59eb" providerId="ADAL" clId="{E1FE0586-A8B1-4185-8415-25AB7BF98B21}" dt="2026-02-05T09:47:44.755" v="486" actId="478"/>
          <ac:spMkLst>
            <pc:docMk/>
            <pc:sldMk cId="1203492754" sldId="275"/>
            <ac:spMk id="2" creationId="{96A37AF2-3AE8-4BDE-B964-4992C9D516B0}"/>
          </ac:spMkLst>
        </pc:spChg>
        <pc:spChg chg="add del">
          <ac:chgData name="Majken Solberg" userId="bc8db120-a2fb-4e84-9124-4aca71be59eb" providerId="ADAL" clId="{E1FE0586-A8B1-4185-8415-25AB7BF98B21}" dt="2026-02-05T09:47:44.755" v="486" actId="478"/>
          <ac:spMkLst>
            <pc:docMk/>
            <pc:sldMk cId="1203492754" sldId="275"/>
            <ac:spMk id="3" creationId="{62CD76CB-03EE-17B1-4DFA-48DBE2A1C3F6}"/>
          </ac:spMkLst>
        </pc:spChg>
        <pc:spChg chg="add del mod">
          <ac:chgData name="Majken Solberg" userId="bc8db120-a2fb-4e84-9124-4aca71be59eb" providerId="ADAL" clId="{E1FE0586-A8B1-4185-8415-25AB7BF98B21}" dt="2026-02-05T09:47:46.941" v="487"/>
          <ac:spMkLst>
            <pc:docMk/>
            <pc:sldMk cId="1203492754" sldId="275"/>
            <ac:spMk id="4" creationId="{1E706166-20C7-AB5E-D718-63B5E32F5951}"/>
          </ac:spMkLst>
        </pc:spChg>
        <pc:spChg chg="add mod">
          <ac:chgData name="Majken Solberg" userId="bc8db120-a2fb-4e84-9124-4aca71be59eb" providerId="ADAL" clId="{E1FE0586-A8B1-4185-8415-25AB7BF98B21}" dt="2026-02-05T14:01:47.038" v="2487" actId="1076"/>
          <ac:spMkLst>
            <pc:docMk/>
            <pc:sldMk cId="1203492754" sldId="275"/>
            <ac:spMk id="5" creationId="{28D43CAF-4B59-A29B-AC3E-EB0D2DA9B07C}"/>
          </ac:spMkLst>
        </pc:spChg>
        <pc:spChg chg="mod">
          <ac:chgData name="Majken Solberg" userId="bc8db120-a2fb-4e84-9124-4aca71be59eb" providerId="ADAL" clId="{E1FE0586-A8B1-4185-8415-25AB7BF98B21}" dt="2026-02-05T13:54:25.687" v="2458" actId="20577"/>
          <ac:spMkLst>
            <pc:docMk/>
            <pc:sldMk cId="1203492754" sldId="275"/>
            <ac:spMk id="8" creationId="{908FB923-5B63-6A8C-8B40-C1C2503419B6}"/>
          </ac:spMkLst>
        </pc:spChg>
        <pc:spChg chg="add del">
          <ac:chgData name="Majken Solberg" userId="bc8db120-a2fb-4e84-9124-4aca71be59eb" providerId="ADAL" clId="{E1FE0586-A8B1-4185-8415-25AB7BF98B21}" dt="2026-02-06T08:18:54.052" v="2513" actId="478"/>
          <ac:spMkLst>
            <pc:docMk/>
            <pc:sldMk cId="1203492754" sldId="275"/>
            <ac:spMk id="10" creationId="{2459FC04-12C7-2ECF-84CC-6D45A47F9327}"/>
          </ac:spMkLst>
        </pc:spChg>
        <pc:spChg chg="add del mod">
          <ac:chgData name="Majken Solberg" userId="bc8db120-a2fb-4e84-9124-4aca71be59eb" providerId="ADAL" clId="{E1FE0586-A8B1-4185-8415-25AB7BF98B21}" dt="2026-02-05T12:33:08.918" v="1413" actId="478"/>
          <ac:spMkLst>
            <pc:docMk/>
            <pc:sldMk cId="1203492754" sldId="275"/>
            <ac:spMk id="13" creationId="{074F3A16-7A5C-E012-0051-C32E0EC3E80E}"/>
          </ac:spMkLst>
        </pc:spChg>
        <pc:picChg chg="add del mod ord">
          <ac:chgData name="Majken Solberg" userId="bc8db120-a2fb-4e84-9124-4aca71be59eb" providerId="ADAL" clId="{E1FE0586-A8B1-4185-8415-25AB7BF98B21}" dt="2026-02-05T13:54:14.073" v="2440" actId="478"/>
          <ac:picMkLst>
            <pc:docMk/>
            <pc:sldMk cId="1203492754" sldId="275"/>
            <ac:picMk id="3" creationId="{C4CB1CBD-A7A1-9A51-4744-814C9D83F5F3}"/>
          </ac:picMkLst>
        </pc:picChg>
        <pc:picChg chg="add mod ord">
          <ac:chgData name="Majken Solberg" userId="bc8db120-a2fb-4e84-9124-4aca71be59eb" providerId="ADAL" clId="{E1FE0586-A8B1-4185-8415-25AB7BF98B21}" dt="2026-02-05T14:01:27.022" v="2485" actId="26606"/>
          <ac:picMkLst>
            <pc:docMk/>
            <pc:sldMk cId="1203492754" sldId="275"/>
            <ac:picMk id="4" creationId="{ECE98657-18D4-B3D3-99B1-56F4D571E5C6}"/>
          </ac:picMkLst>
        </pc:picChg>
      </pc:sldChg>
      <pc:sldChg chg="modSp add del mod">
        <pc:chgData name="Majken Solberg" userId="bc8db120-a2fb-4e84-9124-4aca71be59eb" providerId="ADAL" clId="{E1FE0586-A8B1-4185-8415-25AB7BF98B21}" dt="2026-02-05T13:32:55.536" v="2167" actId="47"/>
        <pc:sldMkLst>
          <pc:docMk/>
          <pc:sldMk cId="3037584077" sldId="276"/>
        </pc:sldMkLst>
        <pc:spChg chg="mod">
          <ac:chgData name="Majken Solberg" userId="bc8db120-a2fb-4e84-9124-4aca71be59eb" providerId="ADAL" clId="{E1FE0586-A8B1-4185-8415-25AB7BF98B21}" dt="2026-02-05T10:30:29.243" v="690" actId="207"/>
          <ac:spMkLst>
            <pc:docMk/>
            <pc:sldMk cId="3037584077" sldId="276"/>
            <ac:spMk id="2" creationId="{F91E1D70-F6B4-6292-D098-326A84F2DF82}"/>
          </ac:spMkLst>
        </pc:spChg>
        <pc:spChg chg="mod">
          <ac:chgData name="Majken Solberg" userId="bc8db120-a2fb-4e84-9124-4aca71be59eb" providerId="ADAL" clId="{E1FE0586-A8B1-4185-8415-25AB7BF98B21}" dt="2026-02-05T11:21:36.940" v="693" actId="20577"/>
          <ac:spMkLst>
            <pc:docMk/>
            <pc:sldMk cId="3037584077" sldId="276"/>
            <ac:spMk id="8" creationId="{CE87DE0E-AED3-5EC0-0789-FB3A522AE14D}"/>
          </ac:spMkLst>
        </pc:spChg>
      </pc:sldChg>
      <pc:sldChg chg="modSp add del mod">
        <pc:chgData name="Majken Solberg" userId="bc8db120-a2fb-4e84-9124-4aca71be59eb" providerId="ADAL" clId="{E1FE0586-A8B1-4185-8415-25AB7BF98B21}" dt="2026-02-05T13:32:53.855" v="2166" actId="47"/>
        <pc:sldMkLst>
          <pc:docMk/>
          <pc:sldMk cId="3819178926" sldId="277"/>
        </pc:sldMkLst>
        <pc:spChg chg="mod">
          <ac:chgData name="Majken Solberg" userId="bc8db120-a2fb-4e84-9124-4aca71be59eb" providerId="ADAL" clId="{E1FE0586-A8B1-4185-8415-25AB7BF98B21}" dt="2026-02-05T11:59:39.496" v="768" actId="207"/>
          <ac:spMkLst>
            <pc:docMk/>
            <pc:sldMk cId="3819178926" sldId="277"/>
            <ac:spMk id="2" creationId="{EC9D8D00-9E9D-AF0A-FF6D-440B4954FF3C}"/>
          </ac:spMkLst>
        </pc:spChg>
        <pc:spChg chg="mod">
          <ac:chgData name="Majken Solberg" userId="bc8db120-a2fb-4e84-9124-4aca71be59eb" providerId="ADAL" clId="{E1FE0586-A8B1-4185-8415-25AB7BF98B21}" dt="2026-02-05T11:21:42.449" v="695" actId="20577"/>
          <ac:spMkLst>
            <pc:docMk/>
            <pc:sldMk cId="3819178926" sldId="277"/>
            <ac:spMk id="8" creationId="{34D959A9-376D-F8A0-42C2-3CEA4F7AC5A7}"/>
          </ac:spMkLst>
        </pc:spChg>
      </pc:sldChg>
      <pc:sldChg chg="modSp add del mod">
        <pc:chgData name="Majken Solberg" userId="bc8db120-a2fb-4e84-9124-4aca71be59eb" providerId="ADAL" clId="{E1FE0586-A8B1-4185-8415-25AB7BF98B21}" dt="2026-02-05T13:32:45.409" v="2160" actId="47"/>
        <pc:sldMkLst>
          <pc:docMk/>
          <pc:sldMk cId="1259684318" sldId="278"/>
        </pc:sldMkLst>
        <pc:spChg chg="mod">
          <ac:chgData name="Majken Solberg" userId="bc8db120-a2fb-4e84-9124-4aca71be59eb" providerId="ADAL" clId="{E1FE0586-A8B1-4185-8415-25AB7BF98B21}" dt="2026-02-05T11:59:33.601" v="767" actId="207"/>
          <ac:spMkLst>
            <pc:docMk/>
            <pc:sldMk cId="1259684318" sldId="278"/>
            <ac:spMk id="2" creationId="{B90948C7-A570-F105-0ACC-5EFA745DA348}"/>
          </ac:spMkLst>
        </pc:spChg>
        <pc:spChg chg="mod">
          <ac:chgData name="Majken Solberg" userId="bc8db120-a2fb-4e84-9124-4aca71be59eb" providerId="ADAL" clId="{E1FE0586-A8B1-4185-8415-25AB7BF98B21}" dt="2026-02-05T11:53:06.290" v="721" actId="20577"/>
          <ac:spMkLst>
            <pc:docMk/>
            <pc:sldMk cId="1259684318" sldId="278"/>
            <ac:spMk id="8" creationId="{84040405-8FAD-3FF4-2392-54CBB3EB2FF6}"/>
          </ac:spMkLst>
        </pc:spChg>
      </pc:sldChg>
      <pc:sldChg chg="modSp add del mod">
        <pc:chgData name="Majken Solberg" userId="bc8db120-a2fb-4e84-9124-4aca71be59eb" providerId="ADAL" clId="{E1FE0586-A8B1-4185-8415-25AB7BF98B21}" dt="2026-02-05T13:32:46.672" v="2161" actId="47"/>
        <pc:sldMkLst>
          <pc:docMk/>
          <pc:sldMk cId="366940370" sldId="279"/>
        </pc:sldMkLst>
        <pc:spChg chg="mod">
          <ac:chgData name="Majken Solberg" userId="bc8db120-a2fb-4e84-9124-4aca71be59eb" providerId="ADAL" clId="{E1FE0586-A8B1-4185-8415-25AB7BF98B21}" dt="2026-02-05T11:59:28.499" v="766" actId="207"/>
          <ac:spMkLst>
            <pc:docMk/>
            <pc:sldMk cId="366940370" sldId="279"/>
            <ac:spMk id="2" creationId="{58291CAD-20D4-4275-89AB-EC88239B2A7C}"/>
          </ac:spMkLst>
        </pc:spChg>
        <pc:spChg chg="mod">
          <ac:chgData name="Majken Solberg" userId="bc8db120-a2fb-4e84-9124-4aca71be59eb" providerId="ADAL" clId="{E1FE0586-A8B1-4185-8415-25AB7BF98B21}" dt="2026-02-05T11:54:35.078" v="733" actId="20577"/>
          <ac:spMkLst>
            <pc:docMk/>
            <pc:sldMk cId="366940370" sldId="279"/>
            <ac:spMk id="8" creationId="{CF0155ED-DDCB-0B75-5978-3A6FBFA51AF2}"/>
          </ac:spMkLst>
        </pc:spChg>
      </pc:sldChg>
      <pc:sldChg chg="modSp add del mod">
        <pc:chgData name="Majken Solberg" userId="bc8db120-a2fb-4e84-9124-4aca71be59eb" providerId="ADAL" clId="{E1FE0586-A8B1-4185-8415-25AB7BF98B21}" dt="2026-02-05T13:32:47.941" v="2162" actId="47"/>
        <pc:sldMkLst>
          <pc:docMk/>
          <pc:sldMk cId="3232790595" sldId="280"/>
        </pc:sldMkLst>
        <pc:spChg chg="mod">
          <ac:chgData name="Majken Solberg" userId="bc8db120-a2fb-4e84-9124-4aca71be59eb" providerId="ADAL" clId="{E1FE0586-A8B1-4185-8415-25AB7BF98B21}" dt="2026-02-05T11:57:14.280" v="754" actId="113"/>
          <ac:spMkLst>
            <pc:docMk/>
            <pc:sldMk cId="3232790595" sldId="280"/>
            <ac:spMk id="2" creationId="{887CBA6C-6FC6-06AC-0E6C-666D28247C97}"/>
          </ac:spMkLst>
        </pc:spChg>
      </pc:sldChg>
      <pc:sldChg chg="modSp add del mod">
        <pc:chgData name="Majken Solberg" userId="bc8db120-a2fb-4e84-9124-4aca71be59eb" providerId="ADAL" clId="{E1FE0586-A8B1-4185-8415-25AB7BF98B21}" dt="2026-02-05T13:32:49.290" v="2163" actId="47"/>
        <pc:sldMkLst>
          <pc:docMk/>
          <pc:sldMk cId="1078162051" sldId="281"/>
        </pc:sldMkLst>
        <pc:spChg chg="mod">
          <ac:chgData name="Majken Solberg" userId="bc8db120-a2fb-4e84-9124-4aca71be59eb" providerId="ADAL" clId="{E1FE0586-A8B1-4185-8415-25AB7BF98B21}" dt="2026-02-05T11:59:18.504" v="765" actId="207"/>
          <ac:spMkLst>
            <pc:docMk/>
            <pc:sldMk cId="1078162051" sldId="281"/>
            <ac:spMk id="2" creationId="{0CE6EADA-A585-DD49-AAD5-61A473EE70F3}"/>
          </ac:spMkLst>
        </pc:spChg>
        <pc:spChg chg="mod">
          <ac:chgData name="Majken Solberg" userId="bc8db120-a2fb-4e84-9124-4aca71be59eb" providerId="ADAL" clId="{E1FE0586-A8B1-4185-8415-25AB7BF98B21}" dt="2026-02-05T12:00:03.012" v="772" actId="20577"/>
          <ac:spMkLst>
            <pc:docMk/>
            <pc:sldMk cId="1078162051" sldId="281"/>
            <ac:spMk id="8" creationId="{34A1A536-6647-489E-905D-BE10DD561013}"/>
          </ac:spMkLst>
        </pc:spChg>
      </pc:sldChg>
      <pc:sldChg chg="modSp add del mod">
        <pc:chgData name="Majken Solberg" userId="bc8db120-a2fb-4e84-9124-4aca71be59eb" providerId="ADAL" clId="{E1FE0586-A8B1-4185-8415-25AB7BF98B21}" dt="2026-02-05T13:32:50.310" v="2164" actId="47"/>
        <pc:sldMkLst>
          <pc:docMk/>
          <pc:sldMk cId="1082926560" sldId="282"/>
        </pc:sldMkLst>
        <pc:spChg chg="mod">
          <ac:chgData name="Majken Solberg" userId="bc8db120-a2fb-4e84-9124-4aca71be59eb" providerId="ADAL" clId="{E1FE0586-A8B1-4185-8415-25AB7BF98B21}" dt="2026-02-05T12:01:08.749" v="794" actId="207"/>
          <ac:spMkLst>
            <pc:docMk/>
            <pc:sldMk cId="1082926560" sldId="282"/>
            <ac:spMk id="2" creationId="{4730C07B-255A-A52A-6B02-6C289FA991AF}"/>
          </ac:spMkLst>
        </pc:spChg>
        <pc:spChg chg="mod">
          <ac:chgData name="Majken Solberg" userId="bc8db120-a2fb-4e84-9124-4aca71be59eb" providerId="ADAL" clId="{E1FE0586-A8B1-4185-8415-25AB7BF98B21}" dt="2026-02-05T12:00:18.453" v="783" actId="6549"/>
          <ac:spMkLst>
            <pc:docMk/>
            <pc:sldMk cId="1082926560" sldId="282"/>
            <ac:spMk id="8" creationId="{5467ECBD-761F-D5B7-2A8E-602B42992EE3}"/>
          </ac:spMkLst>
        </pc:spChg>
      </pc:sldChg>
      <pc:sldChg chg="modSp add del mod">
        <pc:chgData name="Majken Solberg" userId="bc8db120-a2fb-4e84-9124-4aca71be59eb" providerId="ADAL" clId="{E1FE0586-A8B1-4185-8415-25AB7BF98B21}" dt="2026-02-05T13:32:51.649" v="2165" actId="47"/>
        <pc:sldMkLst>
          <pc:docMk/>
          <pc:sldMk cId="4201199008" sldId="283"/>
        </pc:sldMkLst>
        <pc:spChg chg="mod">
          <ac:chgData name="Majken Solberg" userId="bc8db120-a2fb-4e84-9124-4aca71be59eb" providerId="ADAL" clId="{E1FE0586-A8B1-4185-8415-25AB7BF98B21}" dt="2026-02-05T12:02:58.898" v="819" actId="1076"/>
          <ac:spMkLst>
            <pc:docMk/>
            <pc:sldMk cId="4201199008" sldId="283"/>
            <ac:spMk id="2" creationId="{AD8153D2-9493-CEAC-367A-D46232BF8906}"/>
          </ac:spMkLst>
        </pc:spChg>
        <pc:spChg chg="mod">
          <ac:chgData name="Majken Solberg" userId="bc8db120-a2fb-4e84-9124-4aca71be59eb" providerId="ADAL" clId="{E1FE0586-A8B1-4185-8415-25AB7BF98B21}" dt="2026-02-05T12:01:46.278" v="813" actId="20577"/>
          <ac:spMkLst>
            <pc:docMk/>
            <pc:sldMk cId="4201199008" sldId="283"/>
            <ac:spMk id="8" creationId="{3681FBA9-4291-25B7-1685-6C1F23AAD20C}"/>
          </ac:spMkLst>
        </pc:spChg>
      </pc:sldChg>
      <pc:sldChg chg="addSp delSp modSp add mod ord modClrScheme chgLayout modNotesTx">
        <pc:chgData name="Majken Solberg" userId="bc8db120-a2fb-4e84-9124-4aca71be59eb" providerId="ADAL" clId="{E1FE0586-A8B1-4185-8415-25AB7BF98B21}" dt="2026-02-06T08:53:41.055" v="3135" actId="20577"/>
        <pc:sldMkLst>
          <pc:docMk/>
          <pc:sldMk cId="1530804097" sldId="284"/>
        </pc:sldMkLst>
        <pc:spChg chg="mod ord">
          <ac:chgData name="Majken Solberg" userId="bc8db120-a2fb-4e84-9124-4aca71be59eb" providerId="ADAL" clId="{E1FE0586-A8B1-4185-8415-25AB7BF98B21}" dt="2026-02-05T13:15:49.212" v="1973" actId="26606"/>
          <ac:spMkLst>
            <pc:docMk/>
            <pc:sldMk cId="1530804097" sldId="284"/>
            <ac:spMk id="2" creationId="{A082022B-FB91-B228-FF4A-665BD6DAB0E0}"/>
          </ac:spMkLst>
        </pc:spChg>
        <pc:spChg chg="add">
          <ac:chgData name="Majken Solberg" userId="bc8db120-a2fb-4e84-9124-4aca71be59eb" providerId="ADAL" clId="{E1FE0586-A8B1-4185-8415-25AB7BF98B21}" dt="2026-02-05T12:55:46.372" v="1587"/>
          <ac:spMkLst>
            <pc:docMk/>
            <pc:sldMk cId="1530804097" sldId="284"/>
            <ac:spMk id="3" creationId="{BB92D14D-B48E-4C7C-B635-0D06E959D234}"/>
          </ac:spMkLst>
        </pc:spChg>
        <pc:spChg chg="add del mod">
          <ac:chgData name="Majken Solberg" userId="bc8db120-a2fb-4e84-9124-4aca71be59eb" providerId="ADAL" clId="{E1FE0586-A8B1-4185-8415-25AB7BF98B21}" dt="2026-02-05T12:57:38.730" v="1655"/>
          <ac:spMkLst>
            <pc:docMk/>
            <pc:sldMk cId="1530804097" sldId="284"/>
            <ac:spMk id="5" creationId="{7AD3870F-0023-BE54-832D-67A70E8BD187}"/>
          </ac:spMkLst>
        </pc:spChg>
        <pc:spChg chg="add del mod">
          <ac:chgData name="Majken Solberg" userId="bc8db120-a2fb-4e84-9124-4aca71be59eb" providerId="ADAL" clId="{E1FE0586-A8B1-4185-8415-25AB7BF98B21}" dt="2026-02-05T12:59:02.082" v="1677" actId="26606"/>
          <ac:spMkLst>
            <pc:docMk/>
            <pc:sldMk cId="1530804097" sldId="284"/>
            <ac:spMk id="12" creationId="{02087EFD-7DF2-A83C-02F8-D72B23A852C3}"/>
          </ac:spMkLst>
        </pc:spChg>
        <pc:spChg chg="add mod">
          <ac:chgData name="Majken Solberg" userId="bc8db120-a2fb-4e84-9124-4aca71be59eb" providerId="ADAL" clId="{E1FE0586-A8B1-4185-8415-25AB7BF98B21}" dt="2026-02-06T08:53:04.730" v="3134" actId="6549"/>
          <ac:spMkLst>
            <pc:docMk/>
            <pc:sldMk cId="1530804097" sldId="284"/>
            <ac:spMk id="14" creationId="{F04A0431-0554-2E82-8683-44D1DAB7DD00}"/>
          </ac:spMkLst>
        </pc:spChg>
        <pc:picChg chg="add mod ord">
          <ac:chgData name="Majken Solberg" userId="bc8db120-a2fb-4e84-9124-4aca71be59eb" providerId="ADAL" clId="{E1FE0586-A8B1-4185-8415-25AB7BF98B21}" dt="2026-02-06T08:52:32.527" v="3129" actId="26606"/>
          <ac:picMkLst>
            <pc:docMk/>
            <pc:sldMk cId="1530804097" sldId="284"/>
            <ac:picMk id="4" creationId="{05434F4E-C251-5449-906D-4B069525CD77}"/>
          </ac:picMkLst>
        </pc:picChg>
        <pc:picChg chg="del">
          <ac:chgData name="Majken Solberg" userId="bc8db120-a2fb-4e84-9124-4aca71be59eb" providerId="ADAL" clId="{E1FE0586-A8B1-4185-8415-25AB7BF98B21}" dt="2026-02-05T12:58:24.746" v="1672" actId="478"/>
          <ac:picMkLst>
            <pc:docMk/>
            <pc:sldMk cId="1530804097" sldId="284"/>
            <ac:picMk id="4" creationId="{8DA0E326-3613-A421-F321-7F3735AE5F6F}"/>
          </ac:picMkLst>
        </pc:picChg>
        <pc:picChg chg="add del mod">
          <ac:chgData name="Majken Solberg" userId="bc8db120-a2fb-4e84-9124-4aca71be59eb" providerId="ADAL" clId="{E1FE0586-A8B1-4185-8415-25AB7BF98B21}" dt="2026-02-05T13:15:31.964" v="1969" actId="478"/>
          <ac:picMkLst>
            <pc:docMk/>
            <pc:sldMk cId="1530804097" sldId="284"/>
            <ac:picMk id="7" creationId="{7D669573-FB58-5219-30D9-62F57E87D9EC}"/>
          </ac:picMkLst>
        </pc:picChg>
        <pc:picChg chg="add del mod">
          <ac:chgData name="Majken Solberg" userId="bc8db120-a2fb-4e84-9124-4aca71be59eb" providerId="ADAL" clId="{E1FE0586-A8B1-4185-8415-25AB7BF98B21}" dt="2026-02-06T08:51:52.142" v="3125" actId="478"/>
          <ac:picMkLst>
            <pc:docMk/>
            <pc:sldMk cId="1530804097" sldId="284"/>
            <ac:picMk id="9" creationId="{E7578181-76D6-9092-EC69-F3B07E9B0428}"/>
          </ac:picMkLst>
        </pc:picChg>
      </pc:sldChg>
      <pc:sldChg chg="addSp delSp modSp add del mod">
        <pc:chgData name="Majken Solberg" userId="bc8db120-a2fb-4e84-9124-4aca71be59eb" providerId="ADAL" clId="{E1FE0586-A8B1-4185-8415-25AB7BF98B21}" dt="2026-02-05T12:41:55.735" v="1478" actId="47"/>
        <pc:sldMkLst>
          <pc:docMk/>
          <pc:sldMk cId="3489794854" sldId="284"/>
        </pc:sldMkLst>
        <pc:spChg chg="add del mod">
          <ac:chgData name="Majken Solberg" userId="bc8db120-a2fb-4e84-9124-4aca71be59eb" providerId="ADAL" clId="{E1FE0586-A8B1-4185-8415-25AB7BF98B21}" dt="2026-02-05T12:41:29.841" v="1475" actId="931"/>
          <ac:spMkLst>
            <pc:docMk/>
            <pc:sldMk cId="3489794854" sldId="284"/>
            <ac:spMk id="4" creationId="{40F380EC-B0A5-F12D-02B9-959D918AD7A8}"/>
          </ac:spMkLst>
        </pc:spChg>
        <pc:picChg chg="add mod">
          <ac:chgData name="Majken Solberg" userId="bc8db120-a2fb-4e84-9124-4aca71be59eb" providerId="ADAL" clId="{E1FE0586-A8B1-4185-8415-25AB7BF98B21}" dt="2026-02-05T12:41:30.335" v="1477" actId="962"/>
          <ac:picMkLst>
            <pc:docMk/>
            <pc:sldMk cId="3489794854" sldId="284"/>
            <ac:picMk id="6" creationId="{72996CA6-1DD9-A5DF-88E9-B90AEA3832B0}"/>
          </ac:picMkLst>
        </pc:picChg>
        <pc:picChg chg="del">
          <ac:chgData name="Majken Solberg" userId="bc8db120-a2fb-4e84-9124-4aca71be59eb" providerId="ADAL" clId="{E1FE0586-A8B1-4185-8415-25AB7BF98B21}" dt="2026-02-05T12:41:23.772" v="1474" actId="478"/>
          <ac:picMkLst>
            <pc:docMk/>
            <pc:sldMk cId="3489794854" sldId="284"/>
            <ac:picMk id="7" creationId="{D0EF5019-16F9-DC7C-35A0-D2A2E4979F3C}"/>
          </ac:picMkLst>
        </pc:picChg>
      </pc:sldChg>
      <pc:sldChg chg="addSp delSp modSp add del mod modNotesTx">
        <pc:chgData name="Majken Solberg" userId="bc8db120-a2fb-4e84-9124-4aca71be59eb" providerId="ADAL" clId="{E1FE0586-A8B1-4185-8415-25AB7BF98B21}" dt="2026-02-06T09:04:59.473" v="3240" actId="47"/>
        <pc:sldMkLst>
          <pc:docMk/>
          <pc:sldMk cId="2681625636" sldId="285"/>
        </pc:sldMkLst>
        <pc:spChg chg="ord">
          <ac:chgData name="Majken Solberg" userId="bc8db120-a2fb-4e84-9124-4aca71be59eb" providerId="ADAL" clId="{E1FE0586-A8B1-4185-8415-25AB7BF98B21}" dt="2026-02-05T13:31:38.104" v="2148" actId="26606"/>
          <ac:spMkLst>
            <pc:docMk/>
            <pc:sldMk cId="2681625636" sldId="285"/>
            <ac:spMk id="2" creationId="{3F6E9A1F-B0CF-D605-16F7-EA933849B192}"/>
          </ac:spMkLst>
        </pc:spChg>
        <pc:spChg chg="add mod ord">
          <ac:chgData name="Majken Solberg" userId="bc8db120-a2fb-4e84-9124-4aca71be59eb" providerId="ADAL" clId="{E1FE0586-A8B1-4185-8415-25AB7BF98B21}" dt="2026-02-05T13:32:05.140" v="2159" actId="403"/>
          <ac:spMkLst>
            <pc:docMk/>
            <pc:sldMk cId="2681625636" sldId="285"/>
            <ac:spMk id="4" creationId="{102D6ECE-1F33-A967-898F-3827DFDBDF4D}"/>
          </ac:spMkLst>
        </pc:spChg>
        <pc:picChg chg="add mod">
          <ac:chgData name="Majken Solberg" userId="bc8db120-a2fb-4e84-9124-4aca71be59eb" providerId="ADAL" clId="{E1FE0586-A8B1-4185-8415-25AB7BF98B21}" dt="2026-02-05T13:31:38.104" v="2148" actId="26606"/>
          <ac:picMkLst>
            <pc:docMk/>
            <pc:sldMk cId="2681625636" sldId="285"/>
            <ac:picMk id="6" creationId="{42625189-73D4-096A-F441-F86CB115CA70}"/>
          </ac:picMkLst>
        </pc:picChg>
        <pc:picChg chg="del">
          <ac:chgData name="Majken Solberg" userId="bc8db120-a2fb-4e84-9124-4aca71be59eb" providerId="ADAL" clId="{E1FE0586-A8B1-4185-8415-25AB7BF98B21}" dt="2026-02-05T13:31:10.828" v="2144" actId="478"/>
          <ac:picMkLst>
            <pc:docMk/>
            <pc:sldMk cId="2681625636" sldId="285"/>
            <ac:picMk id="7" creationId="{7081F05B-08D2-2D2C-8EA4-01ADDE611FF7}"/>
          </ac:picMkLst>
        </pc:picChg>
      </pc:sldChg>
      <pc:sldChg chg="addSp delSp modSp add mod ord modNotesTx">
        <pc:chgData name="Majken Solberg" userId="bc8db120-a2fb-4e84-9124-4aca71be59eb" providerId="ADAL" clId="{E1FE0586-A8B1-4185-8415-25AB7BF98B21}" dt="2026-02-06T08:55:03.981" v="3146" actId="113"/>
        <pc:sldMkLst>
          <pc:docMk/>
          <pc:sldMk cId="2161591350" sldId="286"/>
        </pc:sldMkLst>
        <pc:spChg chg="ord">
          <ac:chgData name="Majken Solberg" userId="bc8db120-a2fb-4e84-9124-4aca71be59eb" providerId="ADAL" clId="{E1FE0586-A8B1-4185-8415-25AB7BF98B21}" dt="2026-02-06T08:54:41.018" v="3140" actId="26606"/>
          <ac:spMkLst>
            <pc:docMk/>
            <pc:sldMk cId="2161591350" sldId="286"/>
            <ac:spMk id="2" creationId="{1D83FE0F-9D78-46B0-B8BC-3008F293830E}"/>
          </ac:spMkLst>
        </pc:spChg>
        <pc:spChg chg="add mod ord">
          <ac:chgData name="Majken Solberg" userId="bc8db120-a2fb-4e84-9124-4aca71be59eb" providerId="ADAL" clId="{E1FE0586-A8B1-4185-8415-25AB7BF98B21}" dt="2026-02-06T08:55:03.981" v="3146" actId="113"/>
          <ac:spMkLst>
            <pc:docMk/>
            <pc:sldMk cId="2161591350" sldId="286"/>
            <ac:spMk id="3" creationId="{6927D0B8-94B1-C041-6F2A-A2B424D52ABE}"/>
          </ac:spMkLst>
        </pc:spChg>
        <pc:picChg chg="add mod">
          <ac:chgData name="Majken Solberg" userId="bc8db120-a2fb-4e84-9124-4aca71be59eb" providerId="ADAL" clId="{E1FE0586-A8B1-4185-8415-25AB7BF98B21}" dt="2026-02-06T08:54:41.018" v="3140" actId="26606"/>
          <ac:picMkLst>
            <pc:docMk/>
            <pc:sldMk cId="2161591350" sldId="286"/>
            <ac:picMk id="5" creationId="{38734710-7C14-8E65-40EA-C4A9BF5E23AB}"/>
          </ac:picMkLst>
        </pc:picChg>
        <pc:picChg chg="del mod">
          <ac:chgData name="Majken Solberg" userId="bc8db120-a2fb-4e84-9124-4aca71be59eb" providerId="ADAL" clId="{E1FE0586-A8B1-4185-8415-25AB7BF98B21}" dt="2026-02-06T08:54:08.590" v="3136" actId="478"/>
          <ac:picMkLst>
            <pc:docMk/>
            <pc:sldMk cId="2161591350" sldId="286"/>
            <ac:picMk id="7" creationId="{D96FD5F6-6ED8-1CDF-00D3-43AC9DD893D2}"/>
          </ac:picMkLst>
        </pc:picChg>
      </pc:sldChg>
      <pc:sldChg chg="addSp delSp modSp add mod ord modClrScheme chgLayout">
        <pc:chgData name="Majken Solberg" userId="bc8db120-a2fb-4e84-9124-4aca71be59eb" providerId="ADAL" clId="{E1FE0586-A8B1-4185-8415-25AB7BF98B21}" dt="2026-02-06T08:57:29.081" v="3156" actId="255"/>
        <pc:sldMkLst>
          <pc:docMk/>
          <pc:sldMk cId="1654684740" sldId="287"/>
        </pc:sldMkLst>
        <pc:spChg chg="ord">
          <ac:chgData name="Majken Solberg" userId="bc8db120-a2fb-4e84-9124-4aca71be59eb" providerId="ADAL" clId="{E1FE0586-A8B1-4185-8415-25AB7BF98B21}" dt="2026-02-05T13:19:56.600" v="2021" actId="26606"/>
          <ac:spMkLst>
            <pc:docMk/>
            <pc:sldMk cId="1654684740" sldId="287"/>
            <ac:spMk id="2" creationId="{35304DF3-56BF-8CD2-100E-DFFBBD49D7E5}"/>
          </ac:spMkLst>
        </pc:spChg>
        <pc:spChg chg="add mod ord">
          <ac:chgData name="Majken Solberg" userId="bc8db120-a2fb-4e84-9124-4aca71be59eb" providerId="ADAL" clId="{E1FE0586-A8B1-4185-8415-25AB7BF98B21}" dt="2026-02-06T08:57:29.081" v="3156" actId="255"/>
          <ac:spMkLst>
            <pc:docMk/>
            <pc:sldMk cId="1654684740" sldId="287"/>
            <ac:spMk id="4" creationId="{73A235FE-200C-705D-8C6F-EC79EC844966}"/>
          </ac:spMkLst>
        </pc:spChg>
        <pc:picChg chg="add mod ord">
          <ac:chgData name="Majken Solberg" userId="bc8db120-a2fb-4e84-9124-4aca71be59eb" providerId="ADAL" clId="{E1FE0586-A8B1-4185-8415-25AB7BF98B21}" dt="2026-02-06T08:57:16.887" v="3154" actId="26606"/>
          <ac:picMkLst>
            <pc:docMk/>
            <pc:sldMk cId="1654684740" sldId="287"/>
            <ac:picMk id="5" creationId="{5D08B579-29CF-03AE-D2AC-84E49B1DE5AA}"/>
          </ac:picMkLst>
        </pc:picChg>
        <pc:picChg chg="add del mod">
          <ac:chgData name="Majken Solberg" userId="bc8db120-a2fb-4e84-9124-4aca71be59eb" providerId="ADAL" clId="{E1FE0586-A8B1-4185-8415-25AB7BF98B21}" dt="2026-02-06T08:57:02.271" v="3150" actId="478"/>
          <ac:picMkLst>
            <pc:docMk/>
            <pc:sldMk cId="1654684740" sldId="287"/>
            <ac:picMk id="6" creationId="{411013BA-12F0-B55B-943D-0BF9B71866DB}"/>
          </ac:picMkLst>
        </pc:picChg>
        <pc:picChg chg="del">
          <ac:chgData name="Majken Solberg" userId="bc8db120-a2fb-4e84-9124-4aca71be59eb" providerId="ADAL" clId="{E1FE0586-A8B1-4185-8415-25AB7BF98B21}" dt="2026-02-05T13:19:25.982" v="2017" actId="478"/>
          <ac:picMkLst>
            <pc:docMk/>
            <pc:sldMk cId="1654684740" sldId="287"/>
            <ac:picMk id="7" creationId="{1EC8B155-C529-7631-B23F-5300BBB3C434}"/>
          </ac:picMkLst>
        </pc:picChg>
      </pc:sldChg>
      <pc:sldChg chg="addSp delSp modSp add mod ord">
        <pc:chgData name="Majken Solberg" userId="bc8db120-a2fb-4e84-9124-4aca71be59eb" providerId="ADAL" clId="{E1FE0586-A8B1-4185-8415-25AB7BF98B21}" dt="2026-02-06T09:04:53.465" v="3239" actId="962"/>
        <pc:sldMkLst>
          <pc:docMk/>
          <pc:sldMk cId="261739067" sldId="288"/>
        </pc:sldMkLst>
        <pc:spChg chg="add del mod">
          <ac:chgData name="Majken Solberg" userId="bc8db120-a2fb-4e84-9124-4aca71be59eb" providerId="ADAL" clId="{E1FE0586-A8B1-4185-8415-25AB7BF98B21}" dt="2026-02-06T09:04:52.883" v="3237" actId="931"/>
          <ac:spMkLst>
            <pc:docMk/>
            <pc:sldMk cId="261739067" sldId="288"/>
            <ac:spMk id="4" creationId="{3C88D69B-D511-6CF3-DC57-B4D80AB1B441}"/>
          </ac:spMkLst>
        </pc:spChg>
        <pc:spChg chg="mod">
          <ac:chgData name="Majken Solberg" userId="bc8db120-a2fb-4e84-9124-4aca71be59eb" providerId="ADAL" clId="{E1FE0586-A8B1-4185-8415-25AB7BF98B21}" dt="2026-02-06T09:04:15.295" v="3235" actId="1076"/>
          <ac:spMkLst>
            <pc:docMk/>
            <pc:sldMk cId="261739067" sldId="288"/>
            <ac:spMk id="8" creationId="{31392621-222C-A492-9BAC-B7F2584D1F42}"/>
          </ac:spMkLst>
        </pc:spChg>
        <pc:picChg chg="del">
          <ac:chgData name="Majken Solberg" userId="bc8db120-a2fb-4e84-9124-4aca71be59eb" providerId="ADAL" clId="{E1FE0586-A8B1-4185-8415-25AB7BF98B21}" dt="2026-02-06T09:04:36.382" v="3236" actId="478"/>
          <ac:picMkLst>
            <pc:docMk/>
            <pc:sldMk cId="261739067" sldId="288"/>
            <ac:picMk id="6" creationId="{F100135F-3855-28BA-85B0-0BD787F3FB01}"/>
          </ac:picMkLst>
        </pc:picChg>
        <pc:picChg chg="add mod">
          <ac:chgData name="Majken Solberg" userId="bc8db120-a2fb-4e84-9124-4aca71be59eb" providerId="ADAL" clId="{E1FE0586-A8B1-4185-8415-25AB7BF98B21}" dt="2026-02-06T09:04:53.465" v="3239" actId="962"/>
          <ac:picMkLst>
            <pc:docMk/>
            <pc:sldMk cId="261739067" sldId="288"/>
            <ac:picMk id="7" creationId="{0BF591F6-A022-481E-1B7D-1EBA85428BBD}"/>
          </ac:picMkLst>
        </pc:picChg>
      </pc:sldChg>
      <pc:sldChg chg="modSp add mod ord modNotesTx">
        <pc:chgData name="Majken Solberg" userId="bc8db120-a2fb-4e84-9124-4aca71be59eb" providerId="ADAL" clId="{E1FE0586-A8B1-4185-8415-25AB7BF98B21}" dt="2026-02-06T08:38:22.324" v="3005" actId="20577"/>
        <pc:sldMkLst>
          <pc:docMk/>
          <pc:sldMk cId="4120886056" sldId="289"/>
        </pc:sldMkLst>
        <pc:spChg chg="mod">
          <ac:chgData name="Majken Solberg" userId="bc8db120-a2fb-4e84-9124-4aca71be59eb" providerId="ADAL" clId="{E1FE0586-A8B1-4185-8415-25AB7BF98B21}" dt="2026-02-06T08:38:22.324" v="3005" actId="20577"/>
          <ac:spMkLst>
            <pc:docMk/>
            <pc:sldMk cId="4120886056" sldId="289"/>
            <ac:spMk id="2" creationId="{C020221A-D341-5570-89E2-F7630C75334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3884613" y="7568406"/>
            <a:ext cx="2393244" cy="13462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229393"/>
            <a:ext cx="5486400" cy="845581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D5555-5873-C344-BF70-7CBB8FF49E8A}" type="slidenum">
              <a:rPr lang="nb-NO" smtClean="0"/>
              <a:t>‹#›</a:t>
            </a:fld>
            <a:endParaRPr lang="nb-NO"/>
          </a:p>
        </p:txBody>
      </p:sp>
    </p:spTree>
    <p:extLst>
      <p:ext uri="{BB962C8B-B14F-4D97-AF65-F5344CB8AC3E}">
        <p14:creationId xmlns:p14="http://schemas.microsoft.com/office/powerpoint/2010/main" val="2142410710"/>
      </p:ext>
    </p:extLst>
  </p:cSld>
  <p:clrMap bg1="lt1" tx1="dk1" bg2="lt2" tx2="dk2" accent1="accent1" accent2="accent2" accent3="accent3" accent4="accent4" accent5="accent5" accent6="accent6" hlink="hlink" folHlink="folHlink"/>
  <p:notesStyle>
    <a:lvl1pPr marL="0" algn="l" defTabSz="914400" rtl="0" eaLnBrk="1" latinLnBrk="0" hangingPunct="1">
      <a:defRPr sz="2000" b="1" kern="1200">
        <a:solidFill>
          <a:schemeClr val="tx1"/>
        </a:solidFill>
        <a:latin typeface="Garamond" charset="0"/>
        <a:ea typeface="Garamond" charset="0"/>
        <a:cs typeface="Garamond" charset="0"/>
      </a:defRPr>
    </a:lvl1pPr>
    <a:lvl2pPr marL="457200" algn="l" defTabSz="914400" rtl="0" eaLnBrk="1" latinLnBrk="0" hangingPunct="1">
      <a:defRPr sz="2000" b="1" kern="1200">
        <a:solidFill>
          <a:schemeClr val="tx1"/>
        </a:solidFill>
        <a:latin typeface="Garamond" charset="0"/>
        <a:ea typeface="Garamond" charset="0"/>
        <a:cs typeface="Garamond" charset="0"/>
      </a:defRPr>
    </a:lvl2pPr>
    <a:lvl3pPr marL="914400" algn="l" defTabSz="914400" rtl="0" eaLnBrk="1" latinLnBrk="0" hangingPunct="1">
      <a:defRPr sz="2000" b="1" kern="1200">
        <a:solidFill>
          <a:schemeClr val="tx1"/>
        </a:solidFill>
        <a:latin typeface="Garamond" charset="0"/>
        <a:ea typeface="Garamond" charset="0"/>
        <a:cs typeface="Garamond" charset="0"/>
      </a:defRPr>
    </a:lvl3pPr>
    <a:lvl4pPr marL="1371600" algn="l" defTabSz="914400" rtl="0" eaLnBrk="1" latinLnBrk="0" hangingPunct="1">
      <a:defRPr sz="2000" b="1" kern="1200">
        <a:solidFill>
          <a:schemeClr val="tx1"/>
        </a:solidFill>
        <a:latin typeface="Garamond" charset="0"/>
        <a:ea typeface="Garamond" charset="0"/>
        <a:cs typeface="Garamond" charset="0"/>
      </a:defRPr>
    </a:lvl4pPr>
    <a:lvl5pPr marL="1828800" algn="l" defTabSz="914400" rtl="0" eaLnBrk="1" latinLnBrk="0" hangingPunct="1">
      <a:defRPr sz="2000" b="1" kern="1200">
        <a:solidFill>
          <a:schemeClr val="tx1"/>
        </a:solidFill>
        <a:latin typeface="Garamond" charset="0"/>
        <a:ea typeface="Garamond" charset="0"/>
        <a:cs typeface="Garamon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t>I denne delen skal vi snakke om:</a:t>
            </a:r>
          </a:p>
        </p:txBody>
      </p:sp>
      <p:sp>
        <p:nvSpPr>
          <p:cNvPr id="4" name="Plassholder for lysbildenummer 3"/>
          <p:cNvSpPr>
            <a:spLocks noGrp="1"/>
          </p:cNvSpPr>
          <p:nvPr>
            <p:ph type="sldNum" sz="quarter" idx="5"/>
          </p:nvPr>
        </p:nvSpPr>
        <p:spPr/>
        <p:txBody>
          <a:bodyPr/>
          <a:lstStyle/>
          <a:p>
            <a:fld id="{AFDD5555-5873-C344-BF70-7CBB8FF49E8A}" type="slidenum">
              <a:rPr lang="nb-NO" smtClean="0"/>
              <a:t>2</a:t>
            </a:fld>
            <a:endParaRPr lang="nb-NO"/>
          </a:p>
        </p:txBody>
      </p:sp>
    </p:spTree>
    <p:extLst>
      <p:ext uri="{BB962C8B-B14F-4D97-AF65-F5344CB8AC3E}">
        <p14:creationId xmlns:p14="http://schemas.microsoft.com/office/powerpoint/2010/main" val="52039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C8F3C-2C2A-0BDF-2892-5C5C92CA66A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B7989D82-9BD1-E530-E867-46CF2777460B}"/>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1E3D6218-FB1F-1D45-5DD7-78D9E90C9109}"/>
              </a:ext>
            </a:extLst>
          </p:cNvPr>
          <p:cNvSpPr>
            <a:spLocks noGrp="1"/>
          </p:cNvSpPr>
          <p:nvPr>
            <p:ph type="body" idx="1"/>
          </p:nvPr>
        </p:nvSpPr>
        <p:spPr/>
        <p:txBody>
          <a:bodyPr/>
          <a:lstStyle/>
          <a:p>
            <a:r>
              <a:rPr lang="nb-NO" b="1">
                <a:effectLst/>
              </a:rPr>
              <a:t>Relasjonene våre er et vitnesbyrd om hvem Jesus er.</a:t>
            </a:r>
            <a:r>
              <a:rPr lang="nb-NO">
                <a:effectLst/>
              </a:rPr>
              <a:t> Når vi lever ut kristne idealer i møte med mennesker rundt oss – både som enkeltpersoner og som Frelsesarmeen – blir vi et levende vitne i samfunnet.</a:t>
            </a:r>
          </a:p>
          <a:p>
            <a:r>
              <a:rPr lang="nb-NO">
                <a:effectLst/>
              </a:rPr>
              <a:t>Kjærligheten som skaper fred (Kol 3:12–17) gir fellesskapene våre visdom til å håndtere utfordringer i en global og mangfoldig verden. Når vi søker andres beste fremfor egen vinning, åpnes rom for kreative løsninger som gjør det mulig å leve sammen i harmoni, selv med store forskjeller.</a:t>
            </a:r>
          </a:p>
          <a:p>
            <a:r>
              <a:rPr lang="nb-NO">
                <a:effectLst/>
              </a:rPr>
              <a:t>Som kristne må vi vitne med respekt og kjærlighet – overfor mennesker av alle kulturer og trosretninger, overfor dem som er fordrevet, og overfor dem som lever i utkanten av samfunnet. Spørsmålet vi alltid må bære med oss er: </a:t>
            </a:r>
            <a:r>
              <a:rPr lang="nb-NO" i="1">
                <a:effectLst/>
              </a:rPr>
              <a:t>Hva betyr evangeliet for dem og deres situasjon?</a:t>
            </a:r>
            <a:endParaRPr lang="nb-NO">
              <a:effectLst/>
            </a:endParaRPr>
          </a:p>
          <a:p>
            <a:r>
              <a:rPr lang="nb-NO">
                <a:effectLst/>
              </a:rPr>
              <a:t>Evangeliet handler om Kristi forsonende kraft som berører både enkeltmennesker, samfunn og hele skaperverket (Kol 1:15–20). Lignelsene om Guds rike viser hvordan noe lite kan vokse og forvandle alt rundt seg (Matt 13:31–34). Når vi lever etter Jesu standard i relasjonene våre, viser vi verden en livsform som ikke bygger på egeninteresse, men på en dyp og inkluderende kjærlighet til andre mennesker.</a:t>
            </a:r>
          </a:p>
          <a:p>
            <a:endParaRPr lang="nb-NO"/>
          </a:p>
        </p:txBody>
      </p:sp>
      <p:sp>
        <p:nvSpPr>
          <p:cNvPr id="4" name="Plassholder for lysbildenummer 3">
            <a:extLst>
              <a:ext uri="{FF2B5EF4-FFF2-40B4-BE49-F238E27FC236}">
                <a16:creationId xmlns:a16="http://schemas.microsoft.com/office/drawing/2014/main" id="{DF358EB9-FAEB-6371-8A97-9054EF21AD8D}"/>
              </a:ext>
            </a:extLst>
          </p:cNvPr>
          <p:cNvSpPr>
            <a:spLocks noGrp="1"/>
          </p:cNvSpPr>
          <p:nvPr>
            <p:ph type="sldNum" sz="quarter" idx="5"/>
          </p:nvPr>
        </p:nvSpPr>
        <p:spPr/>
        <p:txBody>
          <a:bodyPr/>
          <a:lstStyle/>
          <a:p>
            <a:fld id="{AFDD5555-5873-C344-BF70-7CBB8FF49E8A}" type="slidenum">
              <a:rPr lang="nb-NO" smtClean="0"/>
              <a:t>12</a:t>
            </a:fld>
            <a:endParaRPr lang="nb-NO"/>
          </a:p>
        </p:txBody>
      </p:sp>
    </p:spTree>
    <p:extLst>
      <p:ext uri="{BB962C8B-B14F-4D97-AF65-F5344CB8AC3E}">
        <p14:creationId xmlns:p14="http://schemas.microsoft.com/office/powerpoint/2010/main" val="758865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8A5A-C75A-530C-835E-AD66F89CA83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1BE9528-DEE5-5A03-CAEE-C0078E528AA7}"/>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B2F063FF-13EF-0635-F17B-E8B9E29183E5}"/>
              </a:ext>
            </a:extLst>
          </p:cNvPr>
          <p:cNvSpPr>
            <a:spLocks noGrp="1"/>
          </p:cNvSpPr>
          <p:nvPr>
            <p:ph type="body" idx="1"/>
          </p:nvPr>
        </p:nvSpPr>
        <p:spPr/>
        <p:txBody>
          <a:bodyPr/>
          <a:lstStyle/>
          <a:p>
            <a:r>
              <a:rPr lang="nb-NO" b="1">
                <a:effectLst/>
              </a:rPr>
              <a:t>Hellighet er grunnvollen for kristen integritet.</a:t>
            </a:r>
            <a:r>
              <a:rPr lang="nb-NO"/>
              <a:t> Den hellige ånd forvandler oss og gjør det mulig å leve et liv som er helt og ekte – der tanker, motiver og handlinger henger sammen. Når Kristus lever i oss, formes vi av Guds kjærlighet og nåde, og vi lærer å legge bort det som skader oss selv og andre. Integritet blir da et naturlig uttrykk for et liv som er forankret i Jesus og ledet av Ånden (Gal 2,20).</a:t>
            </a:r>
          </a:p>
          <a:p>
            <a:endParaRPr lang="nb-NO"/>
          </a:p>
          <a:p>
            <a:r>
              <a:rPr lang="nb-NO" b="1">
                <a:effectLst/>
              </a:rPr>
              <a:t>Integritet formes av verdiene Paulus beskriver: det som er sant, edelt, rett, rent og verdt å elske</a:t>
            </a:r>
            <a:r>
              <a:rPr lang="nb-NO">
                <a:effectLst/>
              </a:rPr>
              <a:t> (Fil 4:8). Når disse kvalitetene preger oss, får vi et sunt og helt liv. Hvis andre verdier får styre, settes integriteten vår i fare.</a:t>
            </a:r>
          </a:p>
          <a:p>
            <a:r>
              <a:rPr lang="nb-NO">
                <a:effectLst/>
              </a:rPr>
              <a:t>Å leve med integritet betyr å være den samme når vi er alene som når vi er sammen med andre. Det gir et solid grunnlag for hele livet.</a:t>
            </a:r>
          </a:p>
          <a:p>
            <a:endParaRPr lang="nb-NO"/>
          </a:p>
        </p:txBody>
      </p:sp>
      <p:sp>
        <p:nvSpPr>
          <p:cNvPr id="4" name="Plassholder for lysbildenummer 3">
            <a:extLst>
              <a:ext uri="{FF2B5EF4-FFF2-40B4-BE49-F238E27FC236}">
                <a16:creationId xmlns:a16="http://schemas.microsoft.com/office/drawing/2014/main" id="{0BA0BDA6-CCCA-1038-86CB-37279F8CB855}"/>
              </a:ext>
            </a:extLst>
          </p:cNvPr>
          <p:cNvSpPr>
            <a:spLocks noGrp="1"/>
          </p:cNvSpPr>
          <p:nvPr>
            <p:ph type="sldNum" sz="quarter" idx="5"/>
          </p:nvPr>
        </p:nvSpPr>
        <p:spPr/>
        <p:txBody>
          <a:bodyPr/>
          <a:lstStyle/>
          <a:p>
            <a:fld id="{AFDD5555-5873-C344-BF70-7CBB8FF49E8A}" type="slidenum">
              <a:rPr lang="nb-NO" smtClean="0"/>
              <a:t>3</a:t>
            </a:fld>
            <a:endParaRPr lang="nb-NO"/>
          </a:p>
        </p:txBody>
      </p:sp>
    </p:spTree>
    <p:extLst>
      <p:ext uri="{BB962C8B-B14F-4D97-AF65-F5344CB8AC3E}">
        <p14:creationId xmlns:p14="http://schemas.microsoft.com/office/powerpoint/2010/main" val="396590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sz="2000" b="0" i="0" kern="1200">
                <a:solidFill>
                  <a:schemeClr val="tx1"/>
                </a:solidFill>
                <a:effectLst/>
                <a:latin typeface="Garamond" charset="0"/>
                <a:ea typeface="Garamond" charset="0"/>
                <a:cs typeface="Garamond" charset="0"/>
              </a:rPr>
              <a:t>​</a:t>
            </a:r>
            <a:r>
              <a:rPr lang="nb-NO" b="1">
                <a:effectLst/>
              </a:rPr>
              <a:t>Kristen integritet må prege hvordan vi behandler andre mennesker.</a:t>
            </a:r>
            <a:r>
              <a:rPr lang="nb-NO">
                <a:effectLst/>
              </a:rPr>
              <a:t> Vi kan ikke være «i Kristus» uten at det påvirker relasjonene våre. I alle fellesskap vi er en del av – familie, venner, arbeid, fritid og korps – viser samspillet vårt hvem vi er.</a:t>
            </a:r>
          </a:p>
          <a:p>
            <a:r>
              <a:rPr lang="nb-NO">
                <a:effectLst/>
              </a:rPr>
              <a:t>Integritet betyr at vi handler konsekvent og behandler andre slik Jesus ville gjort: med kjærlighet, respekt og omsorg, også når det er vanskelig. Slik bygger vi tillit, verdighet og gode fellesskap. Uvennlighet, inkonsekvens eller fordømmelse skader både relasjonene og vår integritet.</a:t>
            </a:r>
          </a:p>
          <a:p>
            <a:pPr rtl="0" fontAlgn="base"/>
            <a:endParaRPr lang="nb-NO" sz="2000" b="0" i="0" kern="1200">
              <a:solidFill>
                <a:schemeClr val="tx1"/>
              </a:solidFill>
              <a:effectLst/>
              <a:latin typeface="Garamond" charset="0"/>
              <a:ea typeface="Garamond" charset="0"/>
              <a:cs typeface="Garamond" charset="0"/>
            </a:endParaRP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4</a:t>
            </a:fld>
            <a:endParaRPr lang="nb-NO"/>
          </a:p>
        </p:txBody>
      </p:sp>
    </p:spTree>
    <p:extLst>
      <p:ext uri="{BB962C8B-B14F-4D97-AF65-F5344CB8AC3E}">
        <p14:creationId xmlns:p14="http://schemas.microsoft.com/office/powerpoint/2010/main" val="781117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b="1">
                <a:effectLst/>
              </a:rPr>
              <a:t>Kristen integritet er en kontinuerlig utfordring.</a:t>
            </a:r>
            <a:r>
              <a:rPr lang="nb-NO">
                <a:effectLst/>
              </a:rPr>
              <a:t> Det er lett å redusere integritet til ytre handlinger – som uniform, møteoppmøte eller forventet oppførsel – men integritet handler først og fremst om hvem vi er i Kristus, ikke bare hva vi gjør. Hvis vi gjør de ytre tegnene til hele målestokken, mister vi selve kjernen av Guds kall.</a:t>
            </a:r>
          </a:p>
          <a:p>
            <a:r>
              <a:rPr lang="nb-NO">
                <a:effectLst/>
              </a:rPr>
              <a:t>Alle vil oppleve perioder der vi ikke lever opp til idealene våre. Det kan føre til skam eller fristelsen til å skjule feil. Likevel finnes det alltid tilgivelse og en ny start, særlig når fellesskapet møter oss med støtte, omsorg og ansvarlighet.</a:t>
            </a:r>
          </a:p>
          <a:p>
            <a:r>
              <a:rPr lang="nb-NO">
                <a:effectLst/>
              </a:rPr>
              <a:t>Vi kan også møte andre soldater som strever. Da er vi kalt til å hjelpe uten fordømmelse, med rette motiver og et liv som selv bærer preg av integritet. Å dømme andre for å styrke egen stolthet er uforenlig med kristen karakter.</a:t>
            </a:r>
          </a:p>
          <a:p>
            <a:r>
              <a:rPr lang="nb-NO">
                <a:effectLst/>
              </a:rPr>
              <a:t>Hykleri – å leve i strid med det vi har lovet – er en alvorlig fare. Det skader både vår egen tro og Frelsesarmeens vitnesbyrd. Når integriteten svikter, kan mennesker miste tilliten til både oss og evangeliet. Når integriteten derimot leves ut, blir troen attraktiv og livgivende.</a:t>
            </a:r>
          </a:p>
          <a:p>
            <a:r>
              <a:rPr lang="nb-NO">
                <a:effectLst/>
              </a:rPr>
              <a:t>Derfor er kristen integritet grunnlaget for alt vi gjør som soldater – våre holdninger, handlinger og reaksjoner i møte med mennesker og situasjoner.</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5</a:t>
            </a:fld>
            <a:endParaRPr lang="nb-NO"/>
          </a:p>
        </p:txBody>
      </p:sp>
    </p:spTree>
    <p:extLst>
      <p:ext uri="{BB962C8B-B14F-4D97-AF65-F5344CB8AC3E}">
        <p14:creationId xmlns:p14="http://schemas.microsoft.com/office/powerpoint/2010/main" val="87988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ADE3-C280-C3BF-AA36-09BF3BB1909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17DE5E5-EA90-8D64-8DEF-9E1EAE665831}"/>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A5D37DEE-D652-E69C-F973-0CD7E87AAE7F}"/>
              </a:ext>
            </a:extLst>
          </p:cNvPr>
          <p:cNvSpPr>
            <a:spLocks noGrp="1"/>
          </p:cNvSpPr>
          <p:nvPr>
            <p:ph type="body" idx="1"/>
          </p:nvPr>
        </p:nvSpPr>
        <p:spPr/>
        <p:txBody>
          <a:bodyPr/>
          <a:lstStyle/>
          <a:p>
            <a:r>
              <a:rPr lang="nb-NO" sz="2000" b="0" i="0" kern="1200">
                <a:solidFill>
                  <a:schemeClr val="tx1"/>
                </a:solidFill>
                <a:effectLst/>
                <a:latin typeface="Garamond" charset="0"/>
                <a:ea typeface="Garamond" charset="0"/>
                <a:cs typeface="Garamond" charset="0"/>
              </a:rPr>
              <a:t>​</a:t>
            </a:r>
            <a:r>
              <a:rPr lang="nb-NO" b="1">
                <a:effectLst/>
              </a:rPr>
              <a:t>Kristen integritet må også prege hvordan vi møter samfunnet rundt oss.</a:t>
            </a:r>
            <a:r>
              <a:rPr lang="nb-NO">
                <a:effectLst/>
              </a:rPr>
              <a:t> Alt vi står i – også spørsmål som ikke direkte handler om tro – må møtes med et liv som er forankret i Kristi kjærlighet (Kol 1:19–20). Ingen situasjon ligger utenfor den kjærligheten.</a:t>
            </a:r>
          </a:p>
          <a:p>
            <a:r>
              <a:rPr lang="nb-NO">
                <a:effectLst/>
              </a:rPr>
              <a:t>Når vi forholder oss til sosiale spørsmål, moral, forbruk, media, politikk eller klima, må vurderingene våre springe ut fra Guds rikes verdier. Da kan vi møte utfordringer med indre trygghet og handle slik Jesus ville gjort, selv om Bibelen ikke gir detaljerte svar på alt i dagens samfunn.</a:t>
            </a:r>
          </a:p>
          <a:p>
            <a:r>
              <a:rPr lang="nb-NO">
                <a:effectLst/>
              </a:rPr>
              <a:t>Som soldater får vi hjelp av fellesskapet, av refleksjon og av gode verktøy, men vi må alltid sørge for at det vi står for er i samsvar med løftene vi har gitt. Integritet betyr at våre vurderinger, ord og handlinger er tro mot Kristus – også når meningene rundt oss er mange og motstridende.</a:t>
            </a:r>
          </a:p>
          <a:p>
            <a:endParaRPr lang="nb-NO" sz="2000" b="0" i="0" kern="1200">
              <a:solidFill>
                <a:schemeClr val="tx1"/>
              </a:solidFill>
              <a:effectLst/>
              <a:latin typeface="Garamond" charset="0"/>
              <a:ea typeface="Garamond" charset="0"/>
              <a:cs typeface="Garamond" charset="0"/>
            </a:endParaRPr>
          </a:p>
          <a:p>
            <a:r>
              <a:rPr lang="nb-NO" b="1">
                <a:effectLst/>
              </a:rPr>
              <a:t>Ansvarliggjøring er en nødvendig del av kristen integritet.</a:t>
            </a:r>
            <a:r>
              <a:rPr lang="nb-NO">
                <a:effectLst/>
              </a:rPr>
              <a:t> Soldatpakten minner om et høyt ideal: å avstå fra alt som er uverdig, usant eller umoralsk. Det krever et nært forhold til Gud, ærlig selvrefleksjon og vilje til å la andre holde oss ansvarlige. Slik ansvarlighet kan skje i trygge relasjoner, smågrupper, veiledning eller – når det trengs – gjennom formelle prosesser i fellesskapet.</a:t>
            </a:r>
          </a:p>
          <a:p>
            <a:r>
              <a:rPr lang="nb-NO">
                <a:effectLst/>
              </a:rPr>
              <a:t>Integritet må også prege Frelsesarmeens felles liv. Gjensidig ansvarliggjøring betyr at vi står til ansvar for beslutninger, handlinger og konsekvenser. Når dette fungerer, bygges tillit og fellesskapet styrkes. Som én kropp påvirker alt vi gjør hverandre, og vi skal handle for alles beste.</a:t>
            </a:r>
          </a:p>
          <a:p>
            <a:r>
              <a:rPr lang="nb-NO">
                <a:effectLst/>
              </a:rPr>
              <a:t>Hvis vi ser misbruk eller urett, har vi ansvar for å si fra slik at rett handling kan skje. Integritet springer ut av livet i Kristus og hjelper oss å navigere spenningen mellom tro og kultur. Noen ganger vil vi måtte utfordre normer i våre egne miljøer. Da handler vi ikke bare etter ytre standarder, men fordi kristen integritet gir en bedre og sannere vei.</a:t>
            </a:r>
          </a:p>
          <a:p>
            <a:endParaRPr lang="nb-NO"/>
          </a:p>
        </p:txBody>
      </p:sp>
      <p:sp>
        <p:nvSpPr>
          <p:cNvPr id="4" name="Plassholder for lysbildenummer 3">
            <a:extLst>
              <a:ext uri="{FF2B5EF4-FFF2-40B4-BE49-F238E27FC236}">
                <a16:creationId xmlns:a16="http://schemas.microsoft.com/office/drawing/2014/main" id="{162D2266-A67F-F5FD-CE19-E7A468A208F2}"/>
              </a:ext>
            </a:extLst>
          </p:cNvPr>
          <p:cNvSpPr>
            <a:spLocks noGrp="1"/>
          </p:cNvSpPr>
          <p:nvPr>
            <p:ph type="sldNum" sz="quarter" idx="5"/>
          </p:nvPr>
        </p:nvSpPr>
        <p:spPr/>
        <p:txBody>
          <a:bodyPr/>
          <a:lstStyle/>
          <a:p>
            <a:fld id="{AFDD5555-5873-C344-BF70-7CBB8FF49E8A}" type="slidenum">
              <a:rPr lang="nb-NO" smtClean="0"/>
              <a:t>6</a:t>
            </a:fld>
            <a:endParaRPr lang="nb-NO"/>
          </a:p>
        </p:txBody>
      </p:sp>
    </p:spTree>
    <p:extLst>
      <p:ext uri="{BB962C8B-B14F-4D97-AF65-F5344CB8AC3E}">
        <p14:creationId xmlns:p14="http://schemas.microsoft.com/office/powerpoint/2010/main" val="2843466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b="1">
                <a:effectLst/>
              </a:rPr>
              <a:t>Relasjonene våre skal formes av hva det betyr å følge Jesus.</a:t>
            </a:r>
            <a:r>
              <a:rPr lang="nb-NO">
                <a:effectLst/>
              </a:rPr>
              <a:t> Soldatpakten minner om at Guds rikes verdier skal være standarden for hvordan vi lever i fellesskap. Bibelen beskriver Guds rike som et sted der relasjoner gjenopprettes og preges av harmoni og enhet (Jes 11:6–9; Mi 4:1–5). Jesus ba selv om at disiplene skulle være ett (</a:t>
            </a:r>
            <a:r>
              <a:rPr lang="nb-NO" err="1">
                <a:effectLst/>
              </a:rPr>
              <a:t>Joh</a:t>
            </a:r>
            <a:r>
              <a:rPr lang="nb-NO">
                <a:effectLst/>
              </a:rPr>
              <a:t> 17:11).</a:t>
            </a:r>
          </a:p>
          <a:p>
            <a:r>
              <a:rPr lang="nb-NO">
                <a:effectLst/>
              </a:rPr>
              <a:t>Når vi velger Guds rikes verdier, blir det viktig å bygge og bevare sunne relasjoner. Vi vet at vi ikke klarer dette fullkomment, men vi gir løftet med oppriktig vilje og tro på at når troen modnes, vil også evnen til å leve rett i relasjonene våre vokse.</a:t>
            </a:r>
          </a:p>
          <a:p>
            <a:endParaRPr lang="nb-NO"/>
          </a:p>
          <a:p>
            <a:r>
              <a:rPr lang="nb-NO" b="1">
                <a:effectLst/>
              </a:rPr>
              <a:t>Relasjoner står helt sentralt i kristen tro og liv.</a:t>
            </a:r>
            <a:r>
              <a:rPr lang="nb-NO">
                <a:effectLst/>
              </a:rPr>
              <a:t> Evangeliet handler om Guds forsoning med verden (2 Kor 5:19), og Jesus løfter fram kjærligheten til Gud og nesten som det viktigste av alt (Mark 12:29–31). Alle mennesker har verdi og verdighet fordi de er skapt i Guds bilde, og vi er skapt for fellesskap – ikke isolasjon.</a:t>
            </a:r>
          </a:p>
          <a:p>
            <a:r>
              <a:rPr lang="nb-NO">
                <a:effectLst/>
              </a:rPr>
              <a:t>Jesu undervisning viser hvordan relasjoner skal preges av lys, salt og gode motiver (Matt 5–7; Luk 6:17–49). Han peker på at både små og store relasjoner trenger vedlikehold, og at alt som skader eller bryter ned fellesskap er uakseptabelt. Som Guds folk er vi kalt til å bygge opp, reparere og gjenopprette relasjoner, og å leve slik at vi gjenspeiler Guds fullkommenhet (Matt 5:48).</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8</a:t>
            </a:fld>
            <a:endParaRPr lang="nb-NO"/>
          </a:p>
        </p:txBody>
      </p:sp>
    </p:spTree>
    <p:extLst>
      <p:ext uri="{BB962C8B-B14F-4D97-AF65-F5344CB8AC3E}">
        <p14:creationId xmlns:p14="http://schemas.microsoft.com/office/powerpoint/2010/main" val="1869805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80E3-1A5A-C7AD-8A60-CF017C30671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46A4DF7-404D-E40F-AF86-4A1562D09F98}"/>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7B99C17B-4473-AA29-438D-732F7EF47BA9}"/>
              </a:ext>
            </a:extLst>
          </p:cNvPr>
          <p:cNvSpPr>
            <a:spLocks noGrp="1"/>
          </p:cNvSpPr>
          <p:nvPr>
            <p:ph type="body" idx="1"/>
          </p:nvPr>
        </p:nvSpPr>
        <p:spPr/>
        <p:txBody>
          <a:bodyPr/>
          <a:lstStyle/>
          <a:p>
            <a:pPr rtl="0" fontAlgn="base"/>
            <a:endParaRPr lang="nb-NO" sz="2000" b="0" i="0" kern="1200">
              <a:solidFill>
                <a:schemeClr val="tx1"/>
              </a:solidFill>
              <a:effectLst/>
              <a:latin typeface="Garamond" charset="0"/>
              <a:ea typeface="Garamond" charset="0"/>
              <a:cs typeface="Garamond" charset="0"/>
            </a:endParaRPr>
          </a:p>
          <a:p>
            <a:r>
              <a:rPr lang="nb-NO" b="1">
                <a:effectLst/>
              </a:rPr>
              <a:t>Mellommenneskelige relasjoner skal preges av Guds rikes verdier.</a:t>
            </a:r>
            <a:r>
              <a:rPr lang="nb-NO">
                <a:effectLst/>
              </a:rPr>
              <a:t> Når livet formes av Guds mål for oss, blir også relasjonene våre rette – enten det gjelder familie, venner, arbeid, ukjente mennesker eller fellesskapet i Frelsesarmeen.</a:t>
            </a:r>
          </a:p>
          <a:p>
            <a:r>
              <a:rPr lang="nb-NO">
                <a:effectLst/>
              </a:rPr>
              <a:t>Paulus minner om at forholdet vårt til Gud skal forme hvordan vi møter hverandre. Sinnet som var i Kristus – kjærlighet, ydmykhet og vilje til å søke andres beste – skal også prege relasjonene mellom salvasjonister. Kjærligheten er selve grunnlaget for et sunt fellesskap (1 Kor 12–13), og når den får rom, blomstrer vi sammen.</a:t>
            </a:r>
          </a:p>
          <a:p>
            <a:r>
              <a:rPr lang="nb-NO">
                <a:effectLst/>
              </a:rPr>
              <a:t>Kolosserbrevet 3 beskriver et fellesskap preget av medfølelse, mildhet, tålmodighet, tilgivelse og takknemlighet – alt bundet sammen av kjærlighet. Slike relasjoner gir rom for veiledning, støtte og gjensidig ansvarlighet. Når vi ser hverandre som lemmer på én kropp, handler vi også deretter.</a:t>
            </a:r>
          </a:p>
          <a:p>
            <a:r>
              <a:rPr lang="nb-NO">
                <a:effectLst/>
              </a:rPr>
              <a:t>Feil og mangler vil finnes i alle fellesskap, men ikke alle holdninger eller handlinger er akseptable. Målet er alltid relasjoner som bygger opp og gjenspeiler Guds kjærlighet. Som salvasjonister er vi ansvarlige for hverandre, både gjennom uformelle og formelle prosesser. Gjensidig ansvarlighet hjelper oss å tenke klokt, vokse i visdom og ta gode beslutninger.</a:t>
            </a:r>
          </a:p>
          <a:p>
            <a:r>
              <a:rPr lang="nb-NO">
                <a:effectLst/>
              </a:rPr>
              <a:t>Når vi tar dette ansvaret på alvor, vurderer vi stadig våre egne tanker, handlinger og reaksjoner i lys av Jesu idealer – og oppdager nye muligheter til å vokse i kjærlighet og integritet.</a:t>
            </a:r>
          </a:p>
          <a:p>
            <a:endParaRPr lang="nb-NO">
              <a:effectLst/>
            </a:endParaRPr>
          </a:p>
          <a:p>
            <a:endParaRPr lang="nb-NO">
              <a:effectLst/>
            </a:endParaRPr>
          </a:p>
          <a:p>
            <a:endParaRPr lang="nb-NO"/>
          </a:p>
        </p:txBody>
      </p:sp>
      <p:sp>
        <p:nvSpPr>
          <p:cNvPr id="4" name="Plassholder for lysbildenummer 3">
            <a:extLst>
              <a:ext uri="{FF2B5EF4-FFF2-40B4-BE49-F238E27FC236}">
                <a16:creationId xmlns:a16="http://schemas.microsoft.com/office/drawing/2014/main" id="{D22AE3E0-E6C9-DA39-E787-6CD377C4D578}"/>
              </a:ext>
            </a:extLst>
          </p:cNvPr>
          <p:cNvSpPr>
            <a:spLocks noGrp="1"/>
          </p:cNvSpPr>
          <p:nvPr>
            <p:ph type="sldNum" sz="quarter" idx="5"/>
          </p:nvPr>
        </p:nvSpPr>
        <p:spPr/>
        <p:txBody>
          <a:bodyPr/>
          <a:lstStyle/>
          <a:p>
            <a:fld id="{AFDD5555-5873-C344-BF70-7CBB8FF49E8A}" type="slidenum">
              <a:rPr lang="nb-NO" smtClean="0"/>
              <a:t>9</a:t>
            </a:fld>
            <a:endParaRPr lang="nb-NO"/>
          </a:p>
        </p:txBody>
      </p:sp>
    </p:spTree>
    <p:extLst>
      <p:ext uri="{BB962C8B-B14F-4D97-AF65-F5344CB8AC3E}">
        <p14:creationId xmlns:p14="http://schemas.microsoft.com/office/powerpoint/2010/main" val="3356363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AEF20-F9DB-53B0-ED62-C9B520C4FBA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23A20B-5C2F-2F07-0AFC-E66C73E2AC8E}"/>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8F86241F-5A10-27E4-2031-5DE55846BF9C}"/>
              </a:ext>
            </a:extLst>
          </p:cNvPr>
          <p:cNvSpPr>
            <a:spLocks noGrp="1"/>
          </p:cNvSpPr>
          <p:nvPr>
            <p:ph type="body" idx="1"/>
          </p:nvPr>
        </p:nvSpPr>
        <p:spPr/>
        <p:txBody>
          <a:bodyPr/>
          <a:lstStyle/>
          <a:p>
            <a:r>
              <a:rPr lang="nb-NO" b="1">
                <a:effectLst/>
              </a:rPr>
              <a:t>Seksuelle forhold må preges av Guds rikes verdier.</a:t>
            </a:r>
            <a:r>
              <a:rPr lang="nb-NO">
                <a:effectLst/>
              </a:rPr>
              <a:t> I de mest intime relasjonene gjelder den samme standarden som ellers i livet: alt skal formes av kjærlighet, respekt og hellighet. Alle mennesker er skapt i Guds bilde og skal møtes med verdighet.</a:t>
            </a:r>
          </a:p>
          <a:p>
            <a:r>
              <a:rPr lang="nb-NO">
                <a:effectLst/>
              </a:rPr>
              <a:t>Seksualitet er en gave fra Gud, men også et område der sårbarhet og brudd kan oppstå. Derfor må seksuell atferd aldri skade, utnytte eller redusere andre. Alt som bryter ned – som promiskuitet, tvang, vold, pornografi eller misbruk – er uforenlig med kristen tro og soldatskap. Partnervold og seksuelle handlinger mellom voksne og barn er alltid galt.</a:t>
            </a:r>
          </a:p>
          <a:p>
            <a:r>
              <a:rPr lang="nb-NO">
                <a:effectLst/>
              </a:rPr>
              <a:t>Når relasjoner preges av trofasthet, integritet og forpliktelse, skapes trygghet og menneskelig blomstring. Det er mulig å leve både enslig i sølibat og trofast i ekteskap. De som strever med seksualitet eller opplever brudd på egne idealer, skal møtes med nåde, tilgivelse og pastoral omsorg.</a:t>
            </a:r>
          </a:p>
          <a:p>
            <a:endParaRPr lang="nb-NO"/>
          </a:p>
        </p:txBody>
      </p:sp>
      <p:sp>
        <p:nvSpPr>
          <p:cNvPr id="4" name="Plassholder for lysbildenummer 3">
            <a:extLst>
              <a:ext uri="{FF2B5EF4-FFF2-40B4-BE49-F238E27FC236}">
                <a16:creationId xmlns:a16="http://schemas.microsoft.com/office/drawing/2014/main" id="{E33B5068-C8B2-4489-F84C-461DA18640A6}"/>
              </a:ext>
            </a:extLst>
          </p:cNvPr>
          <p:cNvSpPr>
            <a:spLocks noGrp="1"/>
          </p:cNvSpPr>
          <p:nvPr>
            <p:ph type="sldNum" sz="quarter" idx="5"/>
          </p:nvPr>
        </p:nvSpPr>
        <p:spPr/>
        <p:txBody>
          <a:bodyPr/>
          <a:lstStyle/>
          <a:p>
            <a:fld id="{AFDD5555-5873-C344-BF70-7CBB8FF49E8A}" type="slidenum">
              <a:rPr lang="nb-NO" smtClean="0"/>
              <a:t>10</a:t>
            </a:fld>
            <a:endParaRPr lang="nb-NO"/>
          </a:p>
        </p:txBody>
      </p:sp>
    </p:spTree>
    <p:extLst>
      <p:ext uri="{BB962C8B-B14F-4D97-AF65-F5344CB8AC3E}">
        <p14:creationId xmlns:p14="http://schemas.microsoft.com/office/powerpoint/2010/main" val="4166410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5D6E3-5CA7-A7DD-210C-033EAF82C00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90C4BFF-280A-2ACA-9078-03301DD4EE50}"/>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6A0358CC-FFB2-BE53-2911-83E2308C36C5}"/>
              </a:ext>
            </a:extLst>
          </p:cNvPr>
          <p:cNvSpPr>
            <a:spLocks noGrp="1"/>
          </p:cNvSpPr>
          <p:nvPr>
            <p:ph type="body" idx="1"/>
          </p:nvPr>
        </p:nvSpPr>
        <p:spPr/>
        <p:txBody>
          <a:bodyPr/>
          <a:lstStyle/>
          <a:p>
            <a:r>
              <a:rPr lang="nb-NO" b="1">
                <a:effectLst/>
              </a:rPr>
              <a:t>Når relasjoner blir vanskelige eller brytes, utfordres fellesskapet – men kjærligheten skal fortsatt være styrende.</a:t>
            </a:r>
            <a:r>
              <a:rPr lang="nb-NO">
                <a:effectLst/>
              </a:rPr>
              <a:t> Forskjeller og uenighet kan true enheten, og dette er ikke nytt; både Jesus og urkirken møtte slike utfordringer. Noen konflikter er enkle å løse, mens andre handler om dype overbevisninger. Da må vi lytte, søke forståelse og holde fast ved kjærligheten, selv når uenigheten består. Splittelse skal ikke få ødelegge fellesskapet.</a:t>
            </a:r>
          </a:p>
          <a:p>
            <a:r>
              <a:rPr lang="nb-NO">
                <a:effectLst/>
              </a:rPr>
              <a:t>Ledere i korpset har et særlig ansvar for å støtte soldater som strever med relasjoner, og hjelpe dem å finne måter å leve sammen på med respekt og aksept. Samtidig erkjenner Bibelen at noen relasjoner ikke kan gjenopprettes fullt ut. Vi kan ta initiativ til forsoning, men vi kan ikke styre andres reaksjoner. Derfor oppfordres vi til å leve i fred «så langt det står til oss» (Rom 12:18).</a:t>
            </a:r>
          </a:p>
          <a:p>
            <a:r>
              <a:rPr lang="nb-NO">
                <a:effectLst/>
              </a:rPr>
              <a:t>Når gjenopprettelse er mulig, skal vi søke den. Når det ikke er mulig, må vi begrense skade og likevel bevare en form for kontakt som uttrykker respekt og omsorg. Målet er alltid helhet, fred og relasjoner som – så langt det lar seg gjøre – gjenspeiler Guds kjærlighet.</a:t>
            </a:r>
          </a:p>
          <a:p>
            <a:pPr rtl="0" fontAlgn="base"/>
            <a:endParaRPr lang="nb-NO" sz="2000" b="0" i="0" kern="1200">
              <a:solidFill>
                <a:schemeClr val="tx1"/>
              </a:solidFill>
              <a:effectLst/>
              <a:latin typeface="Garamond" charset="0"/>
              <a:ea typeface="Garamond" charset="0"/>
              <a:cs typeface="Garamond" charset="0"/>
            </a:endParaRPr>
          </a:p>
          <a:p>
            <a:endParaRPr lang="nb-NO"/>
          </a:p>
        </p:txBody>
      </p:sp>
      <p:sp>
        <p:nvSpPr>
          <p:cNvPr id="4" name="Plassholder for lysbildenummer 3">
            <a:extLst>
              <a:ext uri="{FF2B5EF4-FFF2-40B4-BE49-F238E27FC236}">
                <a16:creationId xmlns:a16="http://schemas.microsoft.com/office/drawing/2014/main" id="{AA3098C7-83F1-C0ED-7B7A-411722D0F4DF}"/>
              </a:ext>
            </a:extLst>
          </p:cNvPr>
          <p:cNvSpPr>
            <a:spLocks noGrp="1"/>
          </p:cNvSpPr>
          <p:nvPr>
            <p:ph type="sldNum" sz="quarter" idx="5"/>
          </p:nvPr>
        </p:nvSpPr>
        <p:spPr/>
        <p:txBody>
          <a:bodyPr/>
          <a:lstStyle/>
          <a:p>
            <a:fld id="{AFDD5555-5873-C344-BF70-7CBB8FF49E8A}" type="slidenum">
              <a:rPr lang="nb-NO" smtClean="0"/>
              <a:t>11</a:t>
            </a:fld>
            <a:endParaRPr lang="nb-NO"/>
          </a:p>
        </p:txBody>
      </p:sp>
    </p:spTree>
    <p:extLst>
      <p:ext uri="{BB962C8B-B14F-4D97-AF65-F5344CB8AC3E}">
        <p14:creationId xmlns:p14="http://schemas.microsoft.com/office/powerpoint/2010/main" val="1434971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11" name="Bilde 10" descr="Et bilde som inneholder skater, fisk&#10;&#10;Automatisk generert beskrivelse">
            <a:extLst>
              <a:ext uri="{FF2B5EF4-FFF2-40B4-BE49-F238E27FC236}">
                <a16:creationId xmlns:a16="http://schemas.microsoft.com/office/drawing/2014/main" id="{8EEEBECA-FF5C-7544-88D8-32F489FCB4B1}"/>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17699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DBCB096F-ED15-A645-A2D9-33A53E03897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2311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3D58B216-0C29-E84F-A388-386DD1F27E1F}"/>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417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55C5024-B19C-AC41-9872-ADE92F949D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73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CF739C9-7071-694B-B972-586B0AC1BC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7499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A151575-99CF-D14E-8642-0E13C16DDD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tx1"/>
                </a:solidFill>
              </a:defRPr>
            </a:lvl1pPr>
          </a:lstStyle>
          <a:p>
            <a:r>
              <a:rPr lang="nb-NO"/>
              <a:t>Klikk for å redigere tittelstil</a:t>
            </a:r>
          </a:p>
        </p:txBody>
      </p:sp>
    </p:spTree>
    <p:extLst>
      <p:ext uri="{BB962C8B-B14F-4D97-AF65-F5344CB8AC3E}">
        <p14:creationId xmlns:p14="http://schemas.microsoft.com/office/powerpoint/2010/main" val="2673139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BBB3AD9-1EE9-FC44-8C63-274BF30866C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93203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B97755CB-8B5E-BF45-87D5-1E04829A72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921637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C63E08B-BE2C-7E47-9CDF-F86C1C756999}"/>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97183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290134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3EE043D7-64E1-914F-883A-F520EF732C2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97566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F3EB14-F92F-7F4C-B9BB-932B01BE4C95}"/>
              </a:ext>
            </a:extLst>
          </p:cNvPr>
          <p:cNvPicPr>
            <a:picLocks noChangeAspect="1"/>
          </p:cNvPicPr>
          <p:nvPr userDrawn="1"/>
        </p:nvPicPr>
        <p:blipFill>
          <a:blip r:embed="rId2"/>
          <a:stretch>
            <a:fillRect/>
          </a:stretch>
        </p:blipFill>
        <p:spPr>
          <a:xfrm>
            <a:off x="0" y="457080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tx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87797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3670EB8-D458-F546-A8C8-4569F2B1F0D7}"/>
              </a:ext>
            </a:extLst>
          </p:cNvPr>
          <p:cNvPicPr>
            <a:picLocks noChangeAspect="1"/>
          </p:cNvPicPr>
          <p:nvPr userDrawn="1"/>
        </p:nvPicPr>
        <p:blipFill>
          <a:blip r:embed="rId2"/>
          <a:stretch>
            <a:fillRect/>
          </a:stretch>
        </p:blipFill>
        <p:spPr>
          <a:xfrm>
            <a:off x="6350" y="455587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677062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058D007-5AAB-804B-8CE9-A510589A3D9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933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28A4692-DAE1-A242-8A4A-E76EF326CCC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87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E36573F-12E4-4D42-A779-E4676A622C4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846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C1FE6B91-2E36-5542-A9C1-00063A58006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23070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7833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77A172E9-6DD2-2342-9581-ED1FE733802D}"/>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85300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7" name="Bilde 6" descr="Et bilde som inneholder skater&#10;&#10;Automatisk generert beskrivelse">
            <a:extLst>
              <a:ext uri="{FF2B5EF4-FFF2-40B4-BE49-F238E27FC236}">
                <a16:creationId xmlns:a16="http://schemas.microsoft.com/office/drawing/2014/main" id="{E14BEF46-F27C-F042-8031-6BB443622F3F}"/>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354725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FE62A6DB-532B-6741-9324-56C3BEAD334F}"/>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8223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6CCA4A6C-1D5A-C147-BEBF-BFCF46CF095E}"/>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2532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8A554AA0-A6FE-D045-BCE8-10B6CC2A45A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4882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A5D7555-7643-EB4A-85B7-5115E7B126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346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1BF1270-DD6D-874F-9F6E-A6225898AD0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482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D76C83F-D2CC-BD44-A24E-423E95EE9F5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194394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1FD040E-C37D-9049-8D14-4628EECA6C40}"/>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430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79596ED-197F-9942-9DB8-EDAA9D989C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34793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0626B100-6139-4648-ACF9-7E59C7442FC5}"/>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490603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02821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3" y="-1"/>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19749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38060FAA-6EE3-F840-B93A-E4FC980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4555879"/>
            <a:ext cx="12198350" cy="230212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4143341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5550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CA3608CD-9DCD-C248-B92D-CF9C17B95BB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235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1954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877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67104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16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7430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425686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076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9935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479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7611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E54A623-7A1B-DB46-820F-F122C9A8E7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675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415709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920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66170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62940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3391476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5" name="Bilde 4" descr="Et bilde som inneholder skater, fisk&#10;&#10;Automatisk generert beskrivelse">
            <a:extLst>
              <a:ext uri="{FF2B5EF4-FFF2-40B4-BE49-F238E27FC236}">
                <a16:creationId xmlns:a16="http://schemas.microsoft.com/office/drawing/2014/main" id="{072EF907-C420-A04F-B43B-C1F0F219F12D}"/>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57410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9B95BCC-EE81-9244-8170-B553D8E0D149}"/>
              </a:ext>
            </a:extLst>
          </p:cNvPr>
          <p:cNvPicPr>
            <a:picLocks noChangeAspect="1"/>
          </p:cNvPicPr>
          <p:nvPr userDrawn="1"/>
        </p:nvPicPr>
        <p:blipFill>
          <a:blip r:embed="rId2"/>
          <a:stretch>
            <a:fillRect/>
          </a:stretch>
        </p:blipFill>
        <p:spPr>
          <a:xfrm>
            <a:off x="-6350" y="4555879"/>
            <a:ext cx="12544552" cy="2353329"/>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1014453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86341F9-62EB-C441-9275-219C917A293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671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3BE4FB-FE76-6F40-B850-6768E4A806C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1254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B54B7B5-824D-0C45-B7D8-11AD5264C6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944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10" name="Bilde 9" descr="Et bilde som inneholder skater, fisk&#10;&#10;Automatisk generert beskrivelse">
            <a:extLst>
              <a:ext uri="{FF2B5EF4-FFF2-40B4-BE49-F238E27FC236}">
                <a16:creationId xmlns:a16="http://schemas.microsoft.com/office/drawing/2014/main" id="{79468E5A-B89E-1A42-A9FB-F947FE4F595C}"/>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96330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6" name="Bilde 5" descr="Et bilde som inneholder skater, fisk&#10;&#10;Automatisk generert beskrivelse">
            <a:extLst>
              <a:ext uri="{FF2B5EF4-FFF2-40B4-BE49-F238E27FC236}">
                <a16:creationId xmlns:a16="http://schemas.microsoft.com/office/drawing/2014/main" id="{1BCCCF64-5E40-4548-B965-3F576E8F232E}"/>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42921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7094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00AC62-0D6D-8248-B685-96E212238F0C}"/>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725127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88A6A6F-7176-5D40-9237-2B5FADB224A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20554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071AE35-7AFE-F24D-BCA6-3B7F762701D0}"/>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712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D65C7E-F67A-384E-BD9F-D0F68C86481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6870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2A172C2-4B92-8748-8BC0-48477845D84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086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B5AA48-6102-2548-B571-608DE58C2F4D}"/>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74585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22C02DF-B128-4E4B-AE0F-EBAF3642937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3030371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7AA108A-F1D8-0A44-BE96-ED86471E16D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73752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060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546BAE-3BD6-CB4D-B820-ACEE722A4D8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84868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C33CD6C-2CD7-3D49-B19C-C47746135EF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71261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2797937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685EC025-DDB6-104F-837E-38AD2CCE274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1429413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1B63B516-8A6E-7742-A4A5-719375851B05}"/>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3806201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34112976"/>
      </p:ext>
    </p:extLst>
  </p:cSld>
  <p:clrMap bg1="lt1" tx1="dk1" bg2="lt2" tx2="dk2" accent1="accent1" accent2="accent2" accent3="accent3" accent4="accent4" accent5="accent5" accent6="accent6" hlink="hlink" folHlink="folHlink"/>
  <p:sldLayoutIdLst>
    <p:sldLayoutId id="2147483727" r:id="rId1"/>
    <p:sldLayoutId id="2147483690" r:id="rId2"/>
    <p:sldLayoutId id="2147483731" r:id="rId3"/>
    <p:sldLayoutId id="2147483733" r:id="rId4"/>
    <p:sldLayoutId id="2147483734" r:id="rId5"/>
    <p:sldLayoutId id="2147483693" r:id="rId6"/>
    <p:sldLayoutId id="2147483729" r:id="rId7"/>
    <p:sldLayoutId id="2147483726" r:id="rId8"/>
    <p:sldLayoutId id="2147483743" r:id="rId9"/>
    <p:sldLayoutId id="2147483732" r:id="rId10"/>
    <p:sldLayoutId id="2147483742" r:id="rId11"/>
    <p:sldLayoutId id="2147483744" r:id="rId12"/>
    <p:sldLayoutId id="2147483748" r:id="rId13"/>
    <p:sldLayoutId id="2147483749" r:id="rId14"/>
    <p:sldLayoutId id="2147483751" r:id="rId15"/>
    <p:sldLayoutId id="2147483747" r:id="rId16"/>
    <p:sldLayoutId id="2147483745" r:id="rId17"/>
    <p:sldLayoutId id="214748369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7B6685-7470-3747-883C-4EB4D04B5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C206F7D-A3A4-B348-ADB0-9088472E1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9BB39-1A6D-564C-962E-1BB08F37B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DCF6B-0DF6-CE49-A61E-0E3B8CE10BE3}" type="datetimeFigureOut">
              <a:rPr lang="nb-NO" smtClean="0"/>
              <a:t>12.02.2026</a:t>
            </a:fld>
            <a:endParaRPr lang="nb-NO"/>
          </a:p>
        </p:txBody>
      </p:sp>
      <p:sp>
        <p:nvSpPr>
          <p:cNvPr id="5" name="Plassholder for bunntekst 4">
            <a:extLst>
              <a:ext uri="{FF2B5EF4-FFF2-40B4-BE49-F238E27FC236}">
                <a16:creationId xmlns:a16="http://schemas.microsoft.com/office/drawing/2014/main" id="{8A97681F-0E6E-D444-B34E-04E74BC96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4E2DB99-95F2-A844-ACF2-2E1AD7FD0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BDBCB-10E9-0246-901D-B5A6580B62C4}" type="slidenum">
              <a:rPr lang="nb-NO" smtClean="0"/>
              <a:t>‹#›</a:t>
            </a:fld>
            <a:endParaRPr lang="nb-NO"/>
          </a:p>
        </p:txBody>
      </p:sp>
    </p:spTree>
    <p:extLst>
      <p:ext uri="{BB962C8B-B14F-4D97-AF65-F5344CB8AC3E}">
        <p14:creationId xmlns:p14="http://schemas.microsoft.com/office/powerpoint/2010/main" val="19039372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F740A7-A6A2-C344-B107-F92E50980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D2C7B0B-0A62-7C4E-8A30-D0B2FB837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395A2-1F6B-3F46-891C-AD7B8A03B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C9D32-8F3C-234D-B71E-012D882657E1}" type="datetimeFigureOut">
              <a:rPr lang="nb-NO" smtClean="0"/>
              <a:t>12.02.2026</a:t>
            </a:fld>
            <a:endParaRPr lang="nb-NO"/>
          </a:p>
        </p:txBody>
      </p:sp>
      <p:sp>
        <p:nvSpPr>
          <p:cNvPr id="5" name="Plassholder for bunntekst 4">
            <a:extLst>
              <a:ext uri="{FF2B5EF4-FFF2-40B4-BE49-F238E27FC236}">
                <a16:creationId xmlns:a16="http://schemas.microsoft.com/office/drawing/2014/main" id="{9A95C366-1A03-234A-BB14-DECBE94BE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5E1F7E3-400F-8541-982B-8BE224B45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FA5-7118-9641-AABC-2EAD013992B0}" type="slidenum">
              <a:rPr lang="nb-NO" smtClean="0"/>
              <a:t>‹#›</a:t>
            </a:fld>
            <a:endParaRPr lang="nb-NO"/>
          </a:p>
        </p:txBody>
      </p:sp>
    </p:spTree>
    <p:extLst>
      <p:ext uri="{BB962C8B-B14F-4D97-AF65-F5344CB8AC3E}">
        <p14:creationId xmlns:p14="http://schemas.microsoft.com/office/powerpoint/2010/main" val="24890101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318779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D00E3-2C07-7F49-90FE-0E16CC15D9BE}"/>
              </a:ext>
            </a:extLst>
          </p:cNvPr>
          <p:cNvSpPr>
            <a:spLocks noGrp="1"/>
          </p:cNvSpPr>
          <p:nvPr>
            <p:ph type="title"/>
          </p:nvPr>
        </p:nvSpPr>
        <p:spPr/>
        <p:txBody>
          <a:bodyPr/>
          <a:lstStyle/>
          <a:p>
            <a:r>
              <a:rPr lang="nb-NO"/>
              <a:t>Soldatskap i Frelsesarmeen</a:t>
            </a:r>
          </a:p>
        </p:txBody>
      </p:sp>
      <p:sp>
        <p:nvSpPr>
          <p:cNvPr id="3" name="Plassholder for tekst 2">
            <a:extLst>
              <a:ext uri="{FF2B5EF4-FFF2-40B4-BE49-F238E27FC236}">
                <a16:creationId xmlns:a16="http://schemas.microsoft.com/office/drawing/2014/main" id="{BE0B2917-1CD1-A547-8F34-EEEFF36A0D1C}"/>
              </a:ext>
            </a:extLst>
          </p:cNvPr>
          <p:cNvSpPr>
            <a:spLocks noGrp="1"/>
          </p:cNvSpPr>
          <p:nvPr>
            <p:ph type="body" idx="1"/>
          </p:nvPr>
        </p:nvSpPr>
        <p:spPr/>
        <p:txBody>
          <a:bodyPr>
            <a:normAutofit fontScale="85000" lnSpcReduction="20000"/>
          </a:bodyPr>
          <a:lstStyle/>
          <a:p>
            <a:r>
              <a:rPr lang="nb-NO">
                <a:latin typeface="+mn-lt"/>
              </a:rPr>
              <a:t>Del 5: Jeg vil vise kristen integritet på alle områder av livet mitt og ikke tillate noe i tanke, ord eller handling som er uverdig, urent, usant, vanhellig, uærlig eller umoralsk.</a:t>
            </a:r>
          </a:p>
          <a:p>
            <a:r>
              <a:rPr lang="nb-NO">
                <a:latin typeface="+mn-lt"/>
              </a:rPr>
              <a:t>Del 6: Jeg vil holde fast ved kristne idealer i alle mine relasjoner med andre: Min familie, naboer, kolleger og andre salvasjonister, de jeg er ansvarlig overfor, de jeg har ansvar for og samfunnet for øvrig.</a:t>
            </a:r>
          </a:p>
          <a:p>
            <a:endParaRPr lang="nb-NO">
              <a:latin typeface="+mn-lt"/>
            </a:endParaRPr>
          </a:p>
        </p:txBody>
      </p:sp>
    </p:spTree>
    <p:extLst>
      <p:ext uri="{BB962C8B-B14F-4D97-AF65-F5344CB8AC3E}">
        <p14:creationId xmlns:p14="http://schemas.microsoft.com/office/powerpoint/2010/main" val="161093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A2E8-3DEC-BFC6-F92A-6AFCCC62A154}"/>
            </a:ext>
          </a:extLst>
        </p:cNvPr>
        <p:cNvGrpSpPr/>
        <p:nvPr/>
      </p:nvGrpSpPr>
      <p:grpSpPr>
        <a:xfrm>
          <a:off x="0" y="0"/>
          <a:ext cx="0" cy="0"/>
          <a:chOff x="0" y="0"/>
          <a:chExt cx="0" cy="0"/>
        </a:xfrm>
      </p:grpSpPr>
      <p:pic>
        <p:nvPicPr>
          <p:cNvPr id="5" name="Bilde 4" descr="Et bilde som inneholder person, gul, blomster, hånd&#10;&#10;KI-generert innhold kan være feil.">
            <a:extLst>
              <a:ext uri="{FF2B5EF4-FFF2-40B4-BE49-F238E27FC236}">
                <a16:creationId xmlns:a16="http://schemas.microsoft.com/office/drawing/2014/main" id="{38734710-7C14-8E65-40EA-C4A9BF5E23AB}"/>
              </a:ext>
            </a:extLst>
          </p:cNvPr>
          <p:cNvPicPr>
            <a:picLocks noChangeAspect="1"/>
          </p:cNvPicPr>
          <p:nvPr/>
        </p:nvPicPr>
        <p:blipFill>
          <a:blip r:embed="rId3"/>
          <a:srcRect l="21964" r="19138"/>
          <a:stretch>
            <a:fillRect/>
          </a:stretch>
        </p:blipFill>
        <p:spPr>
          <a:xfrm>
            <a:off x="6707707" y="734785"/>
            <a:ext cx="4837471" cy="5482288"/>
          </a:xfrm>
          <a:prstGeom prst="rect">
            <a:avLst/>
          </a:prstGeom>
          <a:noFill/>
        </p:spPr>
      </p:pic>
      <p:sp>
        <p:nvSpPr>
          <p:cNvPr id="3" name="TekstSylinder 2">
            <a:extLst>
              <a:ext uri="{FF2B5EF4-FFF2-40B4-BE49-F238E27FC236}">
                <a16:creationId xmlns:a16="http://schemas.microsoft.com/office/drawing/2014/main" id="{6927D0B8-94B1-C041-6F2A-A2B424D52ABE}"/>
              </a:ext>
            </a:extLst>
          </p:cNvPr>
          <p:cNvSpPr txBox="1"/>
          <p:nvPr/>
        </p:nvSpPr>
        <p:spPr>
          <a:xfrm>
            <a:off x="273196" y="2766218"/>
            <a:ext cx="5549608" cy="1325563"/>
          </a:xfrm>
          <a:prstGeom prst="rect">
            <a:avLst/>
          </a:prstGeom>
        </p:spPr>
        <p:txBody>
          <a:bodyPr vert="horz" lIns="91440" tIns="45720" rIns="91440" bIns="45720" rtlCol="0" anchor="ctr">
            <a:normAutofit fontScale="92500" lnSpcReduction="10000"/>
          </a:bodyPr>
          <a:lstStyle/>
          <a:p>
            <a:pPr algn="ctr">
              <a:lnSpc>
                <a:spcPct val="90000"/>
              </a:lnSpc>
              <a:spcBef>
                <a:spcPct val="0"/>
              </a:spcBef>
              <a:spcAft>
                <a:spcPts val="600"/>
              </a:spcAft>
            </a:pPr>
            <a:r>
              <a:rPr lang="nb-NO" sz="2800" b="1" kern="1200">
                <a:ea typeface="+mj-ea"/>
                <a:cs typeface="+mj-cs"/>
              </a:rPr>
              <a:t>Seksuelle forhold må preges av Guds rikes verdier</a:t>
            </a:r>
            <a:br>
              <a:rPr lang="nb-NO" sz="2800" b="1" kern="1200">
                <a:ea typeface="+mj-ea"/>
                <a:cs typeface="+mj-cs"/>
              </a:rPr>
            </a:br>
            <a:br>
              <a:rPr lang="nb-NO" sz="2200" b="1" kern="1200">
                <a:ea typeface="+mj-ea"/>
                <a:cs typeface="+mj-cs"/>
              </a:rPr>
            </a:br>
            <a:r>
              <a:rPr lang="nb-NO" sz="2400" kern="1200">
                <a:ea typeface="+mj-ea"/>
                <a:cs typeface="+mj-cs"/>
              </a:rPr>
              <a:t>kjærlighet, respekt og hellighet</a:t>
            </a:r>
          </a:p>
        </p:txBody>
      </p:sp>
      <p:sp>
        <p:nvSpPr>
          <p:cNvPr id="2" name="Rectangle 1">
            <a:extLst>
              <a:ext uri="{FF2B5EF4-FFF2-40B4-BE49-F238E27FC236}">
                <a16:creationId xmlns:a16="http://schemas.microsoft.com/office/drawing/2014/main" id="{1D83FE0F-9D78-46B0-B8BC-3008F293830E}"/>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2161591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69BE0-9741-BBEB-0516-196A9839D296}"/>
            </a:ext>
          </a:extLst>
        </p:cNvPr>
        <p:cNvGrpSpPr/>
        <p:nvPr/>
      </p:nvGrpSpPr>
      <p:grpSpPr>
        <a:xfrm>
          <a:off x="0" y="0"/>
          <a:ext cx="0" cy="0"/>
          <a:chOff x="0" y="0"/>
          <a:chExt cx="0" cy="0"/>
        </a:xfrm>
      </p:grpSpPr>
      <p:pic>
        <p:nvPicPr>
          <p:cNvPr id="5" name="Bilde 4" descr="Et bilde som inneholder hjerte, kjede, kunst&#10;&#10;KI-generert innhold kan være feil.">
            <a:extLst>
              <a:ext uri="{FF2B5EF4-FFF2-40B4-BE49-F238E27FC236}">
                <a16:creationId xmlns:a16="http://schemas.microsoft.com/office/drawing/2014/main" id="{5D08B579-29CF-03AE-D2AC-84E49B1DE5AA}"/>
              </a:ext>
            </a:extLst>
          </p:cNvPr>
          <p:cNvPicPr>
            <a:picLocks noChangeAspect="1"/>
          </p:cNvPicPr>
          <p:nvPr/>
        </p:nvPicPr>
        <p:blipFill>
          <a:blip r:embed="rId3"/>
          <a:srcRect l="20739" r="20362"/>
          <a:stretch>
            <a:fillRect/>
          </a:stretch>
        </p:blipFill>
        <p:spPr>
          <a:xfrm>
            <a:off x="629264" y="734786"/>
            <a:ext cx="4837471" cy="5482288"/>
          </a:xfrm>
          <a:prstGeom prst="rect">
            <a:avLst/>
          </a:prstGeom>
          <a:noFill/>
        </p:spPr>
      </p:pic>
      <p:sp>
        <p:nvSpPr>
          <p:cNvPr id="4" name="TekstSylinder 3">
            <a:extLst>
              <a:ext uri="{FF2B5EF4-FFF2-40B4-BE49-F238E27FC236}">
                <a16:creationId xmlns:a16="http://schemas.microsoft.com/office/drawing/2014/main" id="{73A235FE-200C-705D-8C6F-EC79EC844966}"/>
              </a:ext>
            </a:extLst>
          </p:cNvPr>
          <p:cNvSpPr txBox="1"/>
          <p:nvPr/>
        </p:nvSpPr>
        <p:spPr>
          <a:xfrm>
            <a:off x="6369196" y="2766218"/>
            <a:ext cx="5549608" cy="132556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nb-NO" sz="2800" b="1" kern="1200">
                <a:ea typeface="+mj-ea"/>
                <a:cs typeface="+mj-cs"/>
              </a:rPr>
              <a:t>Når relasjoner blir vanskelige eller brytes, utfordres fellesskapet – men kjærligheten skal fortsatt være styrende.</a:t>
            </a:r>
          </a:p>
        </p:txBody>
      </p:sp>
      <p:sp>
        <p:nvSpPr>
          <p:cNvPr id="2" name="Rectangle 1">
            <a:extLst>
              <a:ext uri="{FF2B5EF4-FFF2-40B4-BE49-F238E27FC236}">
                <a16:creationId xmlns:a16="http://schemas.microsoft.com/office/drawing/2014/main" id="{35304DF3-56BF-8CD2-100E-DFFBBD49D7E5}"/>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1654684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789DD-8D81-3EE9-B283-9D4FFD4BC2AA}"/>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24B111C0-84C2-EFE9-A196-E6E73FC47784}"/>
              </a:ext>
            </a:extLst>
          </p:cNvPr>
          <p:cNvSpPr>
            <a:spLocks noGrp="1"/>
          </p:cNvSpPr>
          <p:nvPr>
            <p:ph type="title"/>
          </p:nvPr>
        </p:nvSpPr>
        <p:spPr/>
        <p:txBody>
          <a:bodyPr/>
          <a:lstStyle/>
          <a:p>
            <a:r>
              <a:rPr lang="nb-NO"/>
              <a:t>Kristi forsonende kraft</a:t>
            </a:r>
          </a:p>
        </p:txBody>
      </p:sp>
      <p:sp>
        <p:nvSpPr>
          <p:cNvPr id="2" name="Content Placeholder 1">
            <a:extLst>
              <a:ext uri="{FF2B5EF4-FFF2-40B4-BE49-F238E27FC236}">
                <a16:creationId xmlns:a16="http://schemas.microsoft.com/office/drawing/2014/main" id="{AAF296AF-1408-7C78-2B96-929DD7BD00BE}"/>
              </a:ext>
            </a:extLst>
          </p:cNvPr>
          <p:cNvSpPr>
            <a:spLocks noGrp="1" noChangeArrowheads="1"/>
          </p:cNvSpPr>
          <p:nvPr>
            <p:ph sz="quarter" idx="12"/>
          </p:nvPr>
        </p:nvSpPr>
        <p:spPr bwMode="auto">
          <a:xfrm>
            <a:off x="666501" y="836769"/>
            <a:ext cx="10321414" cy="372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fontAlgn="base">
              <a:spcBef>
                <a:spcPct val="0"/>
              </a:spcBef>
              <a:spcAft>
                <a:spcPct val="0"/>
              </a:spcAft>
              <a:buNone/>
            </a:pPr>
            <a:r>
              <a:rPr lang="nb-NO" b="1">
                <a:latin typeface="+mn-lt"/>
              </a:rPr>
              <a:t>Relasjonene våre er et vitnesbyrd om hvem Jesus er</a:t>
            </a:r>
          </a:p>
          <a:p>
            <a:pPr marL="0" indent="0" fontAlgn="base">
              <a:spcBef>
                <a:spcPct val="0"/>
              </a:spcBef>
              <a:spcAft>
                <a:spcPct val="0"/>
              </a:spcAft>
              <a:buNone/>
            </a:pPr>
            <a:endParaRPr kumimoji="0" lang="nb-NO" altLang="nb-NO" sz="1400" b="1" i="0" u="none" strike="noStrike" cap="none" normalizeH="0" baseline="0">
              <a:ln>
                <a:noFill/>
              </a:ln>
              <a:solidFill>
                <a:schemeClr val="tx1"/>
              </a:solidFill>
              <a:effectLst/>
              <a:latin typeface="+mn-lt"/>
            </a:endParaRPr>
          </a:p>
          <a:p>
            <a:pPr marL="0" indent="0" fontAlgn="base">
              <a:spcBef>
                <a:spcPct val="0"/>
              </a:spcBef>
              <a:spcAft>
                <a:spcPct val="0"/>
              </a:spcAft>
              <a:buNone/>
            </a:pPr>
            <a:r>
              <a:rPr lang="nb-NO" sz="2000">
                <a:latin typeface="+mn-lt"/>
              </a:rPr>
              <a:t>Når vi lever ut kristne idealer i møte med mennesker rundt oss – både som enkeltpersoner og som Frelsesarmeen – blir vi et levende vitne i samfunnet.</a:t>
            </a:r>
          </a:p>
          <a:p>
            <a:pPr marL="0" indent="0" fontAlgn="base">
              <a:spcBef>
                <a:spcPct val="0"/>
              </a:spcBef>
              <a:spcAft>
                <a:spcPct val="0"/>
              </a:spcAft>
              <a:buNone/>
            </a:pPr>
            <a:endParaRPr kumimoji="0" lang="nb-NO" altLang="nb-NO" sz="2000" b="0" i="0" u="none" strike="noStrike" cap="none" normalizeH="0" baseline="0">
              <a:ln>
                <a:noFill/>
              </a:ln>
              <a:solidFill>
                <a:schemeClr val="tx1"/>
              </a:solidFill>
              <a:effectLst/>
              <a:latin typeface="+mn-lt"/>
            </a:endParaRPr>
          </a:p>
          <a:p>
            <a:pPr marL="0" indent="0" fontAlgn="base">
              <a:spcBef>
                <a:spcPct val="0"/>
              </a:spcBef>
              <a:spcAft>
                <a:spcPct val="0"/>
              </a:spcAft>
              <a:buNone/>
            </a:pPr>
            <a:r>
              <a:rPr lang="nb-NO" altLang="nb-NO" sz="2000">
                <a:latin typeface="+mn-lt"/>
              </a:rPr>
              <a:t>Dere er Guds utvalgte, helliget og elsket av ham. Kle dere derfor i inderlig medfølelse og vær gode, milde, ydmyke og tålmodige, så dere bærer over med hverandre og tilgir hverandre hvis den ene har noe å bebreide den andre. Som Herren har tilgitt dere, skal dere tilgi hverandre. Og over alt dette: Kle dere i kjærlighet, som er båndet som binder sammen og gjør fullkommen. La Kristi fred råde i hjertet, for til det ble dere kalt da dere ble én kropp. Og vær takknemlige! La Kristi ord få rikelig rom hos dere! Undervis og rettled hverandre med all visdom, syng salmer, hymner og åndelige sanger til Gud av et takknemlig hjerte. Og alt dere gjør, i ord og gjerning, skal dere gjøre i Herren Jesu navn, med takk til Gud, vår Far, ved ham (Kol 3, 12-17)</a:t>
            </a:r>
            <a:endParaRPr kumimoji="0" lang="nb-NO" altLang="nb-NO" sz="2000" b="0" i="0" u="none" strike="noStrike" cap="none" normalizeH="0" baseline="0">
              <a:ln>
                <a:noFill/>
              </a:ln>
              <a:solidFill>
                <a:schemeClr val="tx1"/>
              </a:solidFill>
              <a:effectLst/>
              <a:latin typeface="+mn-lt"/>
            </a:endParaRPr>
          </a:p>
        </p:txBody>
      </p:sp>
    </p:spTree>
    <p:extLst>
      <p:ext uri="{BB962C8B-B14F-4D97-AF65-F5344CB8AC3E}">
        <p14:creationId xmlns:p14="http://schemas.microsoft.com/office/powerpoint/2010/main" val="3435766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4C87-8F6A-9507-3D92-EEC5A2A2DD1B}"/>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31392621-222C-A492-9BAC-B7F2584D1F42}"/>
              </a:ext>
            </a:extLst>
          </p:cNvPr>
          <p:cNvSpPr>
            <a:spLocks noGrp="1" noChangeArrowheads="1"/>
          </p:cNvSpPr>
          <p:nvPr>
            <p:ph sz="quarter" idx="12"/>
          </p:nvPr>
        </p:nvSpPr>
        <p:spPr bwMode="auto">
          <a:xfrm>
            <a:off x="611909" y="1239102"/>
            <a:ext cx="5326248" cy="270842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eaLnBrk="0" fontAlgn="base" hangingPunct="0">
              <a:lnSpc>
                <a:spcPct val="90000"/>
              </a:lnSpc>
              <a:spcBef>
                <a:spcPct val="0"/>
              </a:spcBef>
              <a:spcAft>
                <a:spcPts val="600"/>
              </a:spcAft>
            </a:pPr>
            <a:r>
              <a:rPr lang="nb-NO" sz="2400">
                <a:latin typeface="+mn-lt"/>
              </a:rPr>
              <a:t>Hva skjer i fellesskapet ditt når dere bygger relasjonene deres på kjærlighet?</a:t>
            </a:r>
          </a:p>
          <a:p>
            <a:pPr eaLnBrk="0" fontAlgn="base" hangingPunct="0">
              <a:lnSpc>
                <a:spcPct val="90000"/>
              </a:lnSpc>
              <a:spcBef>
                <a:spcPct val="0"/>
              </a:spcBef>
              <a:spcAft>
                <a:spcPts val="600"/>
              </a:spcAft>
            </a:pPr>
            <a:r>
              <a:rPr lang="nb-NO" altLang="nb-NO" sz="2200">
                <a:latin typeface="+mn-lt"/>
              </a:rPr>
              <a:t>Hvordan kan vi bevare en sunn relasjon når vår beslutning om å leve i samsvar med Gudsrikets verdier kommer i konflikt med den andre personens verdier?</a:t>
            </a:r>
            <a:endParaRPr kumimoji="0" lang="nb-NO" altLang="nb-NO" sz="2200" b="0" i="0" u="none" strike="noStrike" cap="none" normalizeH="0" baseline="0">
              <a:ln>
                <a:noFill/>
              </a:ln>
              <a:effectLst/>
              <a:latin typeface="+mn-lt"/>
            </a:endParaRPr>
          </a:p>
        </p:txBody>
      </p:sp>
      <p:sp>
        <p:nvSpPr>
          <p:cNvPr id="3" name="Tittel 2">
            <a:extLst>
              <a:ext uri="{FF2B5EF4-FFF2-40B4-BE49-F238E27FC236}">
                <a16:creationId xmlns:a16="http://schemas.microsoft.com/office/drawing/2014/main" id="{EAA4FB7A-F8A2-097C-089C-A38B16EE3F8E}"/>
              </a:ext>
            </a:extLst>
          </p:cNvPr>
          <p:cNvSpPr>
            <a:spLocks noGrp="1"/>
          </p:cNvSpPr>
          <p:nvPr>
            <p:ph type="title"/>
          </p:nvPr>
        </p:nvSpPr>
        <p:spPr>
          <a:xfrm>
            <a:off x="611909" y="5282076"/>
            <a:ext cx="7700241" cy="1325563"/>
          </a:xfrm>
        </p:spPr>
        <p:txBody>
          <a:bodyPr anchor="ctr">
            <a:normAutofit/>
          </a:bodyPr>
          <a:lstStyle/>
          <a:p>
            <a:r>
              <a:rPr lang="nb-NO"/>
              <a:t>Refleksjon</a:t>
            </a:r>
          </a:p>
        </p:txBody>
      </p:sp>
      <p:pic>
        <p:nvPicPr>
          <p:cNvPr id="7" name="Plassholder for innhold 6" descr="Et bilde som inneholder lyspære, stillebensfotografi, glødepære, lett&#10;&#10;KI-generert innhold kan være feil.">
            <a:extLst>
              <a:ext uri="{FF2B5EF4-FFF2-40B4-BE49-F238E27FC236}">
                <a16:creationId xmlns:a16="http://schemas.microsoft.com/office/drawing/2014/main" id="{0BF591F6-A022-481E-1B7D-1EBA85428BBD}"/>
              </a:ext>
            </a:extLst>
          </p:cNvPr>
          <p:cNvPicPr>
            <a:picLocks noGrp="1" noChangeAspect="1"/>
          </p:cNvPicPr>
          <p:nvPr>
            <p:ph sz="quarter" idx="13"/>
          </p:nvPr>
        </p:nvPicPr>
        <p:blipFill>
          <a:blip r:embed="rId2"/>
          <a:stretch>
            <a:fillRect/>
          </a:stretch>
        </p:blipFill>
        <p:spPr>
          <a:xfrm>
            <a:off x="6253163" y="782501"/>
            <a:ext cx="5295900" cy="3492772"/>
          </a:xfrm>
        </p:spPr>
      </p:pic>
    </p:spTree>
    <p:extLst>
      <p:ext uri="{BB962C8B-B14F-4D97-AF65-F5344CB8AC3E}">
        <p14:creationId xmlns:p14="http://schemas.microsoft.com/office/powerpoint/2010/main" val="2617390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F5A60-0E7C-91C4-A37D-4B7A9150939C}"/>
              </a:ext>
            </a:extLst>
          </p:cNvPr>
          <p:cNvPicPr>
            <a:picLocks noChangeAspect="1"/>
          </p:cNvPicPr>
          <p:nvPr/>
        </p:nvPicPr>
        <p:blipFill>
          <a:blip r:embed="rId2"/>
          <a:srcRect r="1408" b="1152"/>
          <a:stretch>
            <a:fillRect/>
          </a:stretch>
        </p:blipFill>
        <p:spPr>
          <a:xfrm>
            <a:off x="7152207" y="1530691"/>
            <a:ext cx="3877916" cy="3890476"/>
          </a:xfrm>
          <a:prstGeom prst="rect">
            <a:avLst/>
          </a:prstGeom>
          <a:noFill/>
        </p:spPr>
      </p:pic>
      <p:sp>
        <p:nvSpPr>
          <p:cNvPr id="2" name="Tittel 1">
            <a:extLst>
              <a:ext uri="{FF2B5EF4-FFF2-40B4-BE49-F238E27FC236}">
                <a16:creationId xmlns:a16="http://schemas.microsoft.com/office/drawing/2014/main" id="{5F1C3ADC-558A-9248-BE3B-AA7EC10C2639}"/>
              </a:ext>
            </a:extLst>
          </p:cNvPr>
          <p:cNvSpPr>
            <a:spLocks noGrp="1"/>
          </p:cNvSpPr>
          <p:nvPr>
            <p:ph type="title"/>
          </p:nvPr>
        </p:nvSpPr>
        <p:spPr>
          <a:xfrm>
            <a:off x="597752" y="2808551"/>
            <a:ext cx="4907553" cy="1325563"/>
          </a:xfrm>
        </p:spPr>
        <p:txBody>
          <a:bodyPr vert="horz" lIns="91440" tIns="45720" rIns="91440" bIns="45720" rtlCol="0" anchor="ctr">
            <a:noAutofit/>
          </a:bodyPr>
          <a:lstStyle/>
          <a:p>
            <a:r>
              <a:rPr lang="nb-NO" sz="2000" b="0">
                <a:latin typeface="Calibri"/>
                <a:ea typeface="Calibri"/>
                <a:cs typeface="Calibri"/>
              </a:rPr>
              <a:t>Boka </a:t>
            </a:r>
            <a:r>
              <a:rPr lang="nb-NO" sz="2000" b="0" i="1">
                <a:latin typeface="Calibri"/>
                <a:ea typeface="Calibri"/>
                <a:cs typeface="Calibri"/>
              </a:rPr>
              <a:t>Kalt til soldat</a:t>
            </a:r>
            <a:r>
              <a:rPr lang="nb-NO" sz="2000" b="0">
                <a:latin typeface="Calibri"/>
                <a:ea typeface="Calibri"/>
                <a:cs typeface="Calibri"/>
              </a:rPr>
              <a:t> gir en grundig av gjennomgang Soldatpakten i Frelsesarmeen og setter søkelys på tanken og hensikten bak erklæringene som utgjør pakten. </a:t>
            </a:r>
            <a:br>
              <a:rPr lang="nb-NO" sz="2000" b="0">
                <a:latin typeface="Calibri"/>
                <a:ea typeface="Calibri"/>
                <a:cs typeface="Calibri"/>
              </a:rPr>
            </a:br>
            <a:r>
              <a:rPr lang="nb-NO" sz="2000" b="0">
                <a:latin typeface="Calibri"/>
                <a:ea typeface="Calibri"/>
                <a:cs typeface="Calibri"/>
              </a:rPr>
              <a:t>Pakten er en avtale mellom deg og Gud. </a:t>
            </a:r>
            <a:endParaRPr lang="en-US" sz="2000">
              <a:latin typeface="Calibri"/>
              <a:ea typeface="Calibri"/>
              <a:cs typeface="Calibri"/>
            </a:endParaRPr>
          </a:p>
          <a:p>
            <a:br>
              <a:rPr lang="nb-NO" sz="2000" b="0">
                <a:latin typeface="Calibri"/>
              </a:rPr>
            </a:br>
            <a:r>
              <a:rPr lang="nb-NO" sz="2000" b="0">
                <a:latin typeface="Calibri"/>
                <a:ea typeface="Calibri"/>
                <a:cs typeface="Calibri"/>
              </a:rPr>
              <a:t>Troen, verdiene og livsstilen som beskrives i pakten, forutsetter innvielse til Gud og Guds oppdrag, hellighet i hjerte og liv, personlig integritet og ærlighet, samt en vilje til å leve på måter som viser hva det betyr å følge Kristus. </a:t>
            </a:r>
            <a:br>
              <a:rPr lang="nb-NO" sz="2000" b="0">
                <a:latin typeface="Calibri"/>
                <a:ea typeface="Calibri"/>
                <a:cs typeface="Calibri"/>
              </a:rPr>
            </a:br>
            <a:br>
              <a:rPr lang="nb-NO" sz="2000" b="0">
                <a:latin typeface="Calibri"/>
                <a:ea typeface="Calibri"/>
                <a:cs typeface="Calibri"/>
              </a:rPr>
            </a:br>
            <a:r>
              <a:rPr lang="nb-NO" sz="2000" b="0">
                <a:latin typeface="Calibri"/>
                <a:ea typeface="Calibri"/>
                <a:cs typeface="Calibri"/>
              </a:rPr>
              <a:t>Lykke til med spennende lesning, og enda viktigere: Måtte du oppleve masse av Guds velsignelse når du omsetter teori i praksis!</a:t>
            </a:r>
            <a:endParaRPr lang="nb-NO" sz="2000">
              <a:latin typeface="Calibri"/>
              <a:ea typeface="Calibri"/>
              <a:cs typeface="Calibri"/>
            </a:endParaRPr>
          </a:p>
          <a:p>
            <a:endParaRPr lang="nb-NO" sz="2000" b="0">
              <a:latin typeface="Calibri"/>
              <a:ea typeface="Calibri"/>
              <a:cs typeface="Calibri"/>
            </a:endParaRPr>
          </a:p>
          <a:p>
            <a:r>
              <a:rPr lang="nb-NO" sz="2000" b="0">
                <a:latin typeface="Calibri"/>
                <a:ea typeface="Calibri"/>
                <a:cs typeface="Calibri"/>
              </a:rPr>
              <a:t>Skann </a:t>
            </a:r>
            <a:r>
              <a:rPr lang="nb-NO" sz="2000" b="0" err="1">
                <a:latin typeface="Calibri"/>
                <a:ea typeface="Calibri"/>
                <a:cs typeface="Calibri"/>
              </a:rPr>
              <a:t>qr</a:t>
            </a:r>
            <a:r>
              <a:rPr lang="nb-NO" sz="2000" b="0">
                <a:latin typeface="Calibri"/>
                <a:ea typeface="Calibri"/>
                <a:cs typeface="Calibri"/>
              </a:rPr>
              <a:t>-koden for å komme til hele kurset som vil ta deg gjennom boka </a:t>
            </a:r>
            <a:r>
              <a:rPr lang="nb-NO" sz="2000" b="0" i="1">
                <a:latin typeface="Calibri"/>
                <a:ea typeface="Calibri"/>
                <a:cs typeface="Calibri"/>
              </a:rPr>
              <a:t>Kalt til soldat.</a:t>
            </a:r>
            <a:endParaRPr lang="nb-NO" sz="2000">
              <a:latin typeface="Calibri"/>
              <a:ea typeface="Calibri"/>
              <a:cs typeface="Calibri"/>
            </a:endParaRPr>
          </a:p>
          <a:p>
            <a:br>
              <a:rPr lang="nb-NO" sz="2000" b="0">
                <a:latin typeface="Calibri"/>
              </a:rPr>
            </a:br>
            <a:r>
              <a:rPr lang="nb-NO" sz="2000">
                <a:latin typeface="Calibri"/>
                <a:ea typeface="Calibri"/>
                <a:cs typeface="Calibri"/>
              </a:rPr>
              <a:t>Gud velsigne deg!</a:t>
            </a:r>
          </a:p>
          <a:p>
            <a:endParaRPr lang="nb-NO" sz="1400"/>
          </a:p>
        </p:txBody>
      </p:sp>
    </p:spTree>
    <p:extLst>
      <p:ext uri="{BB962C8B-B14F-4D97-AF65-F5344CB8AC3E}">
        <p14:creationId xmlns:p14="http://schemas.microsoft.com/office/powerpoint/2010/main" val="1799804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87863C77-1424-5039-C205-563EE4C3D294}"/>
              </a:ext>
            </a:extLst>
          </p:cNvPr>
          <p:cNvGraphicFramePr>
            <a:graphicFrameLocks noGrp="1"/>
          </p:cNvGraphicFramePr>
          <p:nvPr>
            <p:ph sz="quarter" idx="12"/>
            <p:extLst>
              <p:ext uri="{D42A27DB-BD31-4B8C-83A1-F6EECF244321}">
                <p14:modId xmlns:p14="http://schemas.microsoft.com/office/powerpoint/2010/main" val="824207986"/>
              </p:ext>
              <p:ext uri="{E7BDC344-281C-4309-B0C6-D0EE65EED2A8}">
                <p202:designPr xmlns:p202="http://schemas.microsoft.com/office/powerpoint/2020/02/main">
                  <p202:designTagLst>
                    <p202:designTag name="ARCH:1:CLS" val="StackedSequentialRowTable"/>
                  </p202:designTagLst>
                </p202:designPr>
              </p:ext>
            </p:extLst>
          </p:nvPr>
        </p:nvGraphicFramePr>
        <p:xfrm>
          <a:off x="1901687" y="1089099"/>
          <a:ext cx="8090452" cy="4189695"/>
        </p:xfrm>
        <a:graphic>
          <a:graphicData uri="http://schemas.openxmlformats.org/drawingml/2006/table">
            <a:tbl>
              <a:tblPr bandRow="1">
                <a:noFill/>
                <a:tableStyleId>{5C22544A-7EE6-4342-B048-85BDC9FD1C3A}</a:tableStyleId>
              </a:tblPr>
              <a:tblGrid>
                <a:gridCol w="1384788">
                  <a:extLst>
                    <a:ext uri="{9D8B030D-6E8A-4147-A177-3AD203B41FA5}">
                      <a16:colId xmlns:a16="http://schemas.microsoft.com/office/drawing/2014/main" val="2747849454"/>
                    </a:ext>
                  </a:extLst>
                </a:gridCol>
                <a:gridCol w="6705664">
                  <a:extLst>
                    <a:ext uri="{9D8B030D-6E8A-4147-A177-3AD203B41FA5}">
                      <a16:colId xmlns:a16="http://schemas.microsoft.com/office/drawing/2014/main" val="1809743951"/>
                    </a:ext>
                  </a:extLst>
                </a:gridCol>
              </a:tblGrid>
              <a:tr h="837939">
                <a:tc>
                  <a:txBody>
                    <a:bodyPr/>
                    <a:lstStyle/>
                    <a:p>
                      <a:pPr>
                        <a:buNone/>
                      </a:pPr>
                      <a:r>
                        <a:rPr lang="nb-NO" sz="3300" b="1" cap="none" spc="0">
                          <a:solidFill>
                            <a:schemeClr val="accent1"/>
                          </a:solidFill>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Kristen identitet </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267232754"/>
                  </a:ext>
                </a:extLst>
              </a:tr>
              <a:tr h="837939">
                <a:tc>
                  <a:txBody>
                    <a:bodyPr/>
                    <a:lstStyle/>
                    <a:p>
                      <a:pPr>
                        <a:buNone/>
                      </a:pPr>
                      <a:r>
                        <a:rPr lang="nb-NO" sz="3300" b="1" cap="none" spc="0">
                          <a:solidFill>
                            <a:schemeClr val="accent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100" b="0" cap="none" spc="0">
                          <a:solidFill>
                            <a:schemeClr val="tx1"/>
                          </a:solidFill>
                        </a:rPr>
                        <a:t>Ansvar og tilgivelse</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644225064"/>
                  </a:ext>
                </a:extLst>
              </a:tr>
              <a:tr h="837939">
                <a:tc>
                  <a:txBody>
                    <a:bodyPr/>
                    <a:lstStyle/>
                    <a:p>
                      <a:pPr>
                        <a:buNone/>
                      </a:pPr>
                      <a:r>
                        <a:rPr lang="nb-NO" sz="3300" b="1" cap="none" spc="0">
                          <a:solidFill>
                            <a:schemeClr val="accent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100" b="0" cap="none" spc="0">
                          <a:solidFill>
                            <a:schemeClr val="tx1"/>
                          </a:solidFill>
                        </a:rPr>
                        <a:t>Kristne idealer</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38294022"/>
                  </a:ext>
                </a:extLst>
              </a:tr>
              <a:tr h="837939">
                <a:tc>
                  <a:txBody>
                    <a:bodyPr/>
                    <a:lstStyle/>
                    <a:p>
                      <a:pPr>
                        <a:buNone/>
                      </a:pPr>
                      <a:r>
                        <a:rPr lang="nb-NO" sz="3300" b="1" cap="none" spc="0">
                          <a:solidFill>
                            <a:schemeClr val="accent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Relasjoner og forskjelligheter</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37872753"/>
                  </a:ext>
                </a:extLst>
              </a:tr>
              <a:tr h="837939">
                <a:tc>
                  <a:txBody>
                    <a:bodyPr/>
                    <a:lstStyle/>
                    <a:p>
                      <a:pPr>
                        <a:buNone/>
                      </a:pPr>
                      <a:r>
                        <a:rPr lang="nb-NO" sz="3300" b="1" cap="none" spc="0">
                          <a:solidFill>
                            <a:schemeClr val="accent1"/>
                          </a:solidFill>
                        </a:rPr>
                        <a:t>05</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nn-NO" sz="2100" b="0" cap="none" spc="0">
                          <a:solidFill>
                            <a:schemeClr val="tx1"/>
                          </a:solidFill>
                        </a:rPr>
                        <a:t>Refleksjon</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1383722736"/>
                  </a:ext>
                </a:extLst>
              </a:tr>
            </a:tbl>
          </a:graphicData>
        </a:graphic>
      </p:graphicFrame>
    </p:spTree>
    <p:extLst>
      <p:ext uri="{BB962C8B-B14F-4D97-AF65-F5344CB8AC3E}">
        <p14:creationId xmlns:p14="http://schemas.microsoft.com/office/powerpoint/2010/main" val="239559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1832-A36F-C02E-88A3-2C8515E6C680}"/>
            </a:ext>
          </a:extLst>
        </p:cNvPr>
        <p:cNvGrpSpPr/>
        <p:nvPr/>
      </p:nvGrpSpPr>
      <p:grpSpPr>
        <a:xfrm>
          <a:off x="0" y="0"/>
          <a:ext cx="0" cy="0"/>
          <a:chOff x="0" y="0"/>
          <a:chExt cx="0" cy="0"/>
        </a:xfrm>
      </p:grpSpPr>
      <p:pic>
        <p:nvPicPr>
          <p:cNvPr id="4" name="Bilde 3" descr="Et bilde som inneholder person, Langt hår, Menneskeansikt, klær&#10;&#10;KI-generert innhold kan være feil.">
            <a:extLst>
              <a:ext uri="{FF2B5EF4-FFF2-40B4-BE49-F238E27FC236}">
                <a16:creationId xmlns:a16="http://schemas.microsoft.com/office/drawing/2014/main" id="{ECE98657-18D4-B3D3-99B1-56F4D571E5C6}"/>
              </a:ext>
            </a:extLst>
          </p:cNvPr>
          <p:cNvPicPr>
            <a:picLocks noChangeAspect="1"/>
          </p:cNvPicPr>
          <p:nvPr/>
        </p:nvPicPr>
        <p:blipFill>
          <a:blip r:embed="rId3"/>
          <a:srcRect l="7182" r="14803"/>
          <a:stretch>
            <a:fillRect/>
          </a:stretch>
        </p:blipFill>
        <p:spPr>
          <a:xfrm>
            <a:off x="611910" y="250361"/>
            <a:ext cx="5326248" cy="4557151"/>
          </a:xfrm>
          <a:prstGeom prst="rect">
            <a:avLst/>
          </a:prstGeom>
          <a:noFill/>
        </p:spPr>
      </p:pic>
      <p:sp>
        <p:nvSpPr>
          <p:cNvPr id="8" name="Tittel 7">
            <a:extLst>
              <a:ext uri="{FF2B5EF4-FFF2-40B4-BE49-F238E27FC236}">
                <a16:creationId xmlns:a16="http://schemas.microsoft.com/office/drawing/2014/main" id="{908FB923-5B63-6A8C-8B40-C1C2503419B6}"/>
              </a:ext>
            </a:extLst>
          </p:cNvPr>
          <p:cNvSpPr>
            <a:spLocks noGrp="1"/>
          </p:cNvSpPr>
          <p:nvPr>
            <p:ph type="title"/>
          </p:nvPr>
        </p:nvSpPr>
        <p:spPr>
          <a:xfrm>
            <a:off x="611909" y="5282076"/>
            <a:ext cx="7700241" cy="1325563"/>
          </a:xfrm>
        </p:spPr>
        <p:txBody>
          <a:bodyPr anchor="ctr">
            <a:normAutofit/>
          </a:bodyPr>
          <a:lstStyle/>
          <a:p>
            <a:r>
              <a:rPr lang="nb-NO"/>
              <a:t>Kristen integritet</a:t>
            </a:r>
          </a:p>
        </p:txBody>
      </p:sp>
      <p:sp>
        <p:nvSpPr>
          <p:cNvPr id="5" name="Rectangle 2">
            <a:extLst>
              <a:ext uri="{FF2B5EF4-FFF2-40B4-BE49-F238E27FC236}">
                <a16:creationId xmlns:a16="http://schemas.microsoft.com/office/drawing/2014/main" id="{28D43CAF-4B59-A29B-AC3E-EB0D2DA9B07C}"/>
              </a:ext>
            </a:extLst>
          </p:cNvPr>
          <p:cNvSpPr>
            <a:spLocks noGrp="1" noChangeArrowheads="1"/>
          </p:cNvSpPr>
          <p:nvPr>
            <p:ph sz="quarter" idx="13"/>
          </p:nvPr>
        </p:nvSpPr>
        <p:spPr bwMode="auto">
          <a:xfrm>
            <a:off x="6253844" y="487180"/>
            <a:ext cx="5295504" cy="4557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lvl="0" indent="0" eaLnBrk="0" fontAlgn="base" hangingPunct="0">
              <a:lnSpc>
                <a:spcPct val="90000"/>
              </a:lnSpc>
              <a:spcBef>
                <a:spcPct val="0"/>
              </a:spcBef>
              <a:spcAft>
                <a:spcPts val="600"/>
              </a:spcAft>
              <a:buNone/>
            </a:pPr>
            <a:r>
              <a:rPr lang="nb-NO" sz="2400" b="1">
                <a:latin typeface="+mn-lt"/>
              </a:rPr>
              <a:t>Å leve etter Guds rikes verdier fører naturlig til et liv preget av kristen integritet.</a:t>
            </a:r>
            <a:r>
              <a:rPr lang="nb-NO" sz="2400">
                <a:latin typeface="+mn-lt"/>
              </a:rPr>
              <a:t> </a:t>
            </a:r>
          </a:p>
          <a:p>
            <a:pPr marL="0" lvl="0" indent="0" eaLnBrk="0" fontAlgn="base" hangingPunct="0">
              <a:lnSpc>
                <a:spcPct val="90000"/>
              </a:lnSpc>
              <a:spcBef>
                <a:spcPct val="0"/>
              </a:spcBef>
              <a:spcAft>
                <a:spcPts val="600"/>
              </a:spcAft>
              <a:buNone/>
            </a:pPr>
            <a:endParaRPr lang="nb-NO" sz="2400">
              <a:latin typeface="+mn-lt"/>
            </a:endParaRPr>
          </a:p>
          <a:p>
            <a:pPr marL="0" lvl="0" indent="0" eaLnBrk="0" fontAlgn="base" hangingPunct="0">
              <a:lnSpc>
                <a:spcPct val="90000"/>
              </a:lnSpc>
              <a:spcBef>
                <a:spcPct val="0"/>
              </a:spcBef>
              <a:spcAft>
                <a:spcPts val="600"/>
              </a:spcAft>
              <a:buNone/>
            </a:pPr>
            <a:r>
              <a:rPr lang="nb-NO" sz="2400">
                <a:latin typeface="+mn-lt"/>
              </a:rPr>
              <a:t>Integritet betyr helhet – at det vi tenker, sier og gjør henger sammen. Det springer ut av vårt svar på Guds nåde og kallet til å være hellige. Når livet vårt er forankret i Kristus, blir integriteten synlig i handlingene våre og i måten vi møter andre mennesker.</a:t>
            </a:r>
          </a:p>
          <a:p>
            <a:pPr marL="0" lvl="0" indent="0" eaLnBrk="0" fontAlgn="base" hangingPunct="0">
              <a:lnSpc>
                <a:spcPct val="90000"/>
              </a:lnSpc>
              <a:spcBef>
                <a:spcPct val="0"/>
              </a:spcBef>
              <a:spcAft>
                <a:spcPts val="600"/>
              </a:spcAft>
              <a:buNone/>
            </a:pPr>
            <a:r>
              <a:rPr kumimoji="0" lang="nb-NO" altLang="nb-NO" sz="2400" b="0" i="0" u="none" strike="noStrike" cap="none" normalizeH="0" baseline="0">
                <a:ln>
                  <a:noFill/>
                </a:ln>
                <a:effectLst/>
                <a:latin typeface="+mn-lt"/>
              </a:rPr>
              <a:t>Les: </a:t>
            </a:r>
            <a:r>
              <a:rPr lang="nb-NO" sz="2400">
                <a:latin typeface="+mn-lt"/>
              </a:rPr>
              <a:t>1. </a:t>
            </a:r>
            <a:r>
              <a:rPr lang="nb-NO" sz="2400" err="1">
                <a:latin typeface="+mn-lt"/>
              </a:rPr>
              <a:t>Pet</a:t>
            </a:r>
            <a:r>
              <a:rPr lang="nb-NO" sz="2400">
                <a:latin typeface="+mn-lt"/>
              </a:rPr>
              <a:t> 1, 16 </a:t>
            </a:r>
            <a:endParaRPr kumimoji="0" lang="nb-NO" altLang="nb-NO" sz="2400" b="0" i="0" u="none" strike="noStrike" cap="none" normalizeH="0" baseline="0">
              <a:ln>
                <a:noFill/>
              </a:ln>
              <a:effectLst/>
              <a:latin typeface="+mn-lt"/>
            </a:endParaRPr>
          </a:p>
        </p:txBody>
      </p:sp>
    </p:spTree>
    <p:extLst>
      <p:ext uri="{BB962C8B-B14F-4D97-AF65-F5344CB8AC3E}">
        <p14:creationId xmlns:p14="http://schemas.microsoft.com/office/powerpoint/2010/main" val="120349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nærbilde, Iris, orgel, øyevipper&#10;&#10;KI-generert innhold kan være feil.">
            <a:extLst>
              <a:ext uri="{FF2B5EF4-FFF2-40B4-BE49-F238E27FC236}">
                <a16:creationId xmlns:a16="http://schemas.microsoft.com/office/drawing/2014/main" id="{15199D42-D820-4C78-7404-536DF032D365}"/>
              </a:ext>
            </a:extLst>
          </p:cNvPr>
          <p:cNvPicPr>
            <a:picLocks noChangeAspect="1"/>
          </p:cNvPicPr>
          <p:nvPr/>
        </p:nvPicPr>
        <p:blipFill>
          <a:blip r:embed="rId3"/>
          <a:srcRect l="14112" r="36034"/>
          <a:stretch>
            <a:fillRect/>
          </a:stretch>
        </p:blipFill>
        <p:spPr>
          <a:xfrm>
            <a:off x="6707707" y="734785"/>
            <a:ext cx="4837471" cy="5482288"/>
          </a:xfrm>
          <a:prstGeom prst="rect">
            <a:avLst/>
          </a:prstGeom>
          <a:noFill/>
        </p:spPr>
      </p:pic>
      <p:sp>
        <p:nvSpPr>
          <p:cNvPr id="2" name="Rectangle 1">
            <a:extLst>
              <a:ext uri="{FF2B5EF4-FFF2-40B4-BE49-F238E27FC236}">
                <a16:creationId xmlns:a16="http://schemas.microsoft.com/office/drawing/2014/main" id="{FE1E58F9-E7BB-C219-AE28-54B34806683F}"/>
              </a:ext>
            </a:extLst>
          </p:cNvPr>
          <p:cNvSpPr txBox="1">
            <a:spLocks noChangeArrowheads="1"/>
          </p:cNvSpPr>
          <p:nvPr/>
        </p:nvSpPr>
        <p:spPr bwMode="auto">
          <a:xfrm>
            <a:off x="273196" y="1494264"/>
            <a:ext cx="5549608" cy="36055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r>
              <a:rPr lang="nb-NO" sz="3000" b="1" kern="1200">
                <a:latin typeface="+mn-lt"/>
                <a:ea typeface="+mj-ea"/>
                <a:cs typeface="+mj-cs"/>
              </a:rPr>
              <a:t>Kristen integritet i våre relasjoner med andre</a:t>
            </a:r>
          </a:p>
          <a:p>
            <a:pPr marL="0" indent="0" algn="ctr" fontAlgn="base">
              <a:spcBef>
                <a:spcPct val="0"/>
              </a:spcBef>
              <a:spcAft>
                <a:spcPts val="600"/>
              </a:spcAft>
              <a:buNone/>
            </a:pPr>
            <a:endParaRPr lang="nb-NO" b="1" kern="1200">
              <a:latin typeface="+mn-lt"/>
              <a:ea typeface="+mj-ea"/>
              <a:cs typeface="+mj-cs"/>
            </a:endParaRPr>
          </a:p>
          <a:p>
            <a:pPr marL="0" indent="0" algn="ctr" fontAlgn="base">
              <a:spcBef>
                <a:spcPct val="0"/>
              </a:spcBef>
              <a:spcAft>
                <a:spcPts val="600"/>
              </a:spcAft>
              <a:buNone/>
            </a:pPr>
            <a:r>
              <a:rPr lang="nb-NO" kern="1200">
                <a:latin typeface="+mn-lt"/>
                <a:ea typeface="+mj-ea"/>
                <a:cs typeface="+mj-cs"/>
              </a:rPr>
              <a:t>familie</a:t>
            </a:r>
          </a:p>
          <a:p>
            <a:pPr marL="0" indent="0" algn="ctr" fontAlgn="base">
              <a:spcBef>
                <a:spcPct val="0"/>
              </a:spcBef>
              <a:spcAft>
                <a:spcPts val="600"/>
              </a:spcAft>
              <a:buNone/>
            </a:pPr>
            <a:r>
              <a:rPr lang="nb-NO" kern="1200">
                <a:latin typeface="+mn-lt"/>
                <a:ea typeface="+mj-ea"/>
                <a:cs typeface="+mj-cs"/>
              </a:rPr>
              <a:t>venner</a:t>
            </a:r>
          </a:p>
          <a:p>
            <a:pPr marL="0" indent="0" algn="ctr" fontAlgn="base">
              <a:spcBef>
                <a:spcPct val="0"/>
              </a:spcBef>
              <a:spcAft>
                <a:spcPts val="600"/>
              </a:spcAft>
              <a:buNone/>
            </a:pPr>
            <a:r>
              <a:rPr lang="nb-NO" kern="1200">
                <a:latin typeface="+mn-lt"/>
                <a:ea typeface="+mj-ea"/>
                <a:cs typeface="+mj-cs"/>
              </a:rPr>
              <a:t>på jobb</a:t>
            </a:r>
          </a:p>
          <a:p>
            <a:pPr marL="0" indent="0" algn="ctr" fontAlgn="base">
              <a:spcBef>
                <a:spcPct val="0"/>
              </a:spcBef>
              <a:spcAft>
                <a:spcPts val="600"/>
              </a:spcAft>
              <a:buNone/>
            </a:pPr>
            <a:r>
              <a:rPr lang="nb-NO" kern="1200">
                <a:latin typeface="+mn-lt"/>
                <a:ea typeface="+mj-ea"/>
                <a:cs typeface="+mj-cs"/>
              </a:rPr>
              <a:t>på fritiden</a:t>
            </a:r>
          </a:p>
          <a:p>
            <a:pPr marL="0" indent="0" algn="ctr" fontAlgn="base">
              <a:spcBef>
                <a:spcPct val="0"/>
              </a:spcBef>
              <a:spcAft>
                <a:spcPts val="600"/>
              </a:spcAft>
              <a:buNone/>
            </a:pPr>
            <a:r>
              <a:rPr lang="nb-NO" kern="1200">
                <a:latin typeface="+mn-lt"/>
                <a:ea typeface="+mj-ea"/>
                <a:cs typeface="+mj-cs"/>
              </a:rPr>
              <a:t>i korpset</a:t>
            </a:r>
          </a:p>
          <a:p>
            <a:pPr marL="0" indent="0" algn="ctr" fontAlgn="base">
              <a:spcBef>
                <a:spcPct val="0"/>
              </a:spcBef>
              <a:spcAft>
                <a:spcPts val="600"/>
              </a:spcAft>
              <a:buNone/>
            </a:pPr>
            <a:r>
              <a:rPr lang="nb-NO">
                <a:latin typeface="+mn-lt"/>
                <a:ea typeface="+mj-ea"/>
                <a:cs typeface="+mj-cs"/>
              </a:rPr>
              <a:t>i sosiale medier</a:t>
            </a:r>
            <a:endParaRPr lang="nb-NO" kern="1200">
              <a:latin typeface="+mn-lt"/>
              <a:ea typeface="+mj-ea"/>
              <a:cs typeface="+mj-cs"/>
            </a:endParaRPr>
          </a:p>
          <a:p>
            <a:pPr marL="0" indent="0" algn="ctr" fontAlgn="base">
              <a:spcBef>
                <a:spcPct val="0"/>
              </a:spcBef>
              <a:spcAft>
                <a:spcPts val="600"/>
              </a:spcAft>
              <a:buNone/>
            </a:pPr>
            <a:endParaRPr lang="nb-NO" sz="1400" b="1" kern="1200">
              <a:latin typeface="Garamond" panose="02020404030301010803" pitchFamily="18" charset="0"/>
              <a:ea typeface="+mj-ea"/>
              <a:cs typeface="+mj-cs"/>
            </a:endParaRPr>
          </a:p>
        </p:txBody>
      </p:sp>
    </p:spTree>
    <p:extLst>
      <p:ext uri="{BB962C8B-B14F-4D97-AF65-F5344CB8AC3E}">
        <p14:creationId xmlns:p14="http://schemas.microsoft.com/office/powerpoint/2010/main" val="4151698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person, klær, skulder, Albue&#10;&#10;KI-generert innhold kan være feil.">
            <a:extLst>
              <a:ext uri="{FF2B5EF4-FFF2-40B4-BE49-F238E27FC236}">
                <a16:creationId xmlns:a16="http://schemas.microsoft.com/office/drawing/2014/main" id="{4E1527FD-E4DB-40BC-3D9E-263F5B66750B}"/>
              </a:ext>
            </a:extLst>
          </p:cNvPr>
          <p:cNvPicPr>
            <a:picLocks noGrp="1" noChangeAspect="1"/>
          </p:cNvPicPr>
          <p:nvPr>
            <p:ph sz="quarter" idx="11"/>
          </p:nvPr>
        </p:nvPicPr>
        <p:blipFill>
          <a:blip r:embed="rId3"/>
          <a:srcRect l="14720" r="19101" b="-2"/>
          <a:stretch>
            <a:fillRect/>
          </a:stretch>
        </p:blipFill>
        <p:spPr>
          <a:xfrm>
            <a:off x="629264" y="734786"/>
            <a:ext cx="4837471" cy="5482288"/>
          </a:xfrm>
          <a:noFill/>
        </p:spPr>
      </p:pic>
      <p:sp>
        <p:nvSpPr>
          <p:cNvPr id="3" name="Tittel 2">
            <a:extLst>
              <a:ext uri="{FF2B5EF4-FFF2-40B4-BE49-F238E27FC236}">
                <a16:creationId xmlns:a16="http://schemas.microsoft.com/office/drawing/2014/main" id="{384F8F6C-BCFE-4949-A949-78503EA3977F}"/>
              </a:ext>
            </a:extLst>
          </p:cNvPr>
          <p:cNvSpPr>
            <a:spLocks noGrp="1"/>
          </p:cNvSpPr>
          <p:nvPr>
            <p:ph type="title"/>
          </p:nvPr>
        </p:nvSpPr>
        <p:spPr>
          <a:xfrm>
            <a:off x="6369196" y="2914901"/>
            <a:ext cx="5549608" cy="1325563"/>
          </a:xfrm>
        </p:spPr>
        <p:txBody>
          <a:bodyPr anchor="ctr">
            <a:normAutofit fontScale="90000"/>
          </a:bodyPr>
          <a:lstStyle/>
          <a:p>
            <a:r>
              <a:rPr lang="nb-NO" sz="3100">
                <a:latin typeface="+mn-lt"/>
              </a:rPr>
              <a:t>Kristen integritet er en kontinuerlig utfordring</a:t>
            </a:r>
            <a:br>
              <a:rPr lang="nb-NO" sz="1400">
                <a:latin typeface="+mn-lt"/>
              </a:rPr>
            </a:br>
            <a:br>
              <a:rPr lang="nb-NO" sz="1400">
                <a:latin typeface="+mn-lt"/>
              </a:rPr>
            </a:br>
            <a:br>
              <a:rPr lang="nb-NO" sz="1400" b="0">
                <a:latin typeface="+mn-lt"/>
              </a:rPr>
            </a:br>
            <a:br>
              <a:rPr lang="nb-NO" sz="1400" b="0">
                <a:latin typeface="+mn-lt"/>
              </a:rPr>
            </a:br>
            <a:r>
              <a:rPr lang="nb-NO" sz="2900" b="0">
                <a:latin typeface="+mn-lt"/>
              </a:rPr>
              <a:t>Integritet handler først og fremst om hvem vi er i Kristus, ikke bare hva vi gjør.</a:t>
            </a:r>
            <a:br>
              <a:rPr lang="nb-NO" sz="2900" b="0">
                <a:latin typeface="+mn-lt"/>
              </a:rPr>
            </a:br>
            <a:endParaRPr lang="nb-NO" sz="2900" b="0">
              <a:latin typeface="+mn-lt"/>
            </a:endParaRPr>
          </a:p>
        </p:txBody>
      </p:sp>
    </p:spTree>
    <p:extLst>
      <p:ext uri="{BB962C8B-B14F-4D97-AF65-F5344CB8AC3E}">
        <p14:creationId xmlns:p14="http://schemas.microsoft.com/office/powerpoint/2010/main" val="160671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94FE-0C29-C74D-E3BB-3750751BF63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20221A-D341-5570-89E2-F7630C75334C}"/>
              </a:ext>
            </a:extLst>
          </p:cNvPr>
          <p:cNvSpPr txBox="1">
            <a:spLocks noChangeArrowheads="1"/>
          </p:cNvSpPr>
          <p:nvPr/>
        </p:nvSpPr>
        <p:spPr bwMode="auto">
          <a:xfrm>
            <a:off x="273196" y="1494264"/>
            <a:ext cx="5549608" cy="36055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r>
              <a:rPr lang="nb-NO" sz="3000" b="1" kern="1200">
                <a:latin typeface="+mn-lt"/>
                <a:ea typeface="+mj-ea"/>
                <a:cs typeface="+mj-cs"/>
              </a:rPr>
              <a:t>Kristen integritet må også prege hvordan vi møter samfunnet rundt oss.</a:t>
            </a:r>
          </a:p>
          <a:p>
            <a:pPr marL="0" indent="0" algn="ctr" fontAlgn="base">
              <a:spcBef>
                <a:spcPct val="0"/>
              </a:spcBef>
              <a:spcAft>
                <a:spcPts val="600"/>
              </a:spcAft>
              <a:buNone/>
            </a:pPr>
            <a:endParaRPr lang="nb-NO" sz="4400" b="1" kern="1200">
              <a:latin typeface="+mn-lt"/>
              <a:ea typeface="+mj-ea"/>
              <a:cs typeface="+mj-cs"/>
            </a:endParaRPr>
          </a:p>
          <a:p>
            <a:pPr marL="0" indent="0" algn="ctr" fontAlgn="base">
              <a:spcBef>
                <a:spcPct val="0"/>
              </a:spcBef>
              <a:spcAft>
                <a:spcPts val="600"/>
              </a:spcAft>
              <a:buNone/>
            </a:pPr>
            <a:r>
              <a:rPr lang="nb-NO" sz="2400">
                <a:latin typeface="+mn-lt"/>
              </a:rPr>
              <a:t>Soldatpakten minner om et høyt ideal: å avstå fra alt som er uverdig, usant eller umoralsk.</a:t>
            </a:r>
          </a:p>
          <a:p>
            <a:pPr marL="0" indent="0" algn="ctr" fontAlgn="base">
              <a:spcBef>
                <a:spcPct val="0"/>
              </a:spcBef>
              <a:spcAft>
                <a:spcPts val="600"/>
              </a:spcAft>
              <a:buNone/>
            </a:pPr>
            <a:endParaRPr lang="nb-NO" sz="2400" b="1" kern="1200">
              <a:latin typeface="+mn-lt"/>
              <a:ea typeface="+mj-ea"/>
              <a:cs typeface="+mj-cs"/>
            </a:endParaRPr>
          </a:p>
          <a:p>
            <a:pPr marL="0" indent="0" algn="ctr" fontAlgn="base">
              <a:spcBef>
                <a:spcPct val="0"/>
              </a:spcBef>
              <a:spcAft>
                <a:spcPts val="600"/>
              </a:spcAft>
              <a:buNone/>
            </a:pPr>
            <a:r>
              <a:rPr lang="nb-NO" sz="2400">
                <a:latin typeface="+mn-lt"/>
                <a:ea typeface="+mj-ea"/>
                <a:cs typeface="+mj-cs"/>
              </a:rPr>
              <a:t>Les: Fil 4, 8</a:t>
            </a:r>
            <a:endParaRPr lang="nb-NO" sz="2400" kern="1200">
              <a:latin typeface="+mn-lt"/>
              <a:ea typeface="+mj-ea"/>
              <a:cs typeface="+mj-cs"/>
            </a:endParaRPr>
          </a:p>
        </p:txBody>
      </p:sp>
      <p:pic>
        <p:nvPicPr>
          <p:cNvPr id="3" name="Picture 2">
            <a:extLst>
              <a:ext uri="{FF2B5EF4-FFF2-40B4-BE49-F238E27FC236}">
                <a16:creationId xmlns:a16="http://schemas.microsoft.com/office/drawing/2014/main" id="{E0151218-B386-1DA5-5149-CE80A125FE93}"/>
              </a:ext>
            </a:extLst>
          </p:cNvPr>
          <p:cNvPicPr>
            <a:picLocks noChangeAspect="1"/>
          </p:cNvPicPr>
          <p:nvPr/>
        </p:nvPicPr>
        <p:blipFill>
          <a:blip r:embed="rId3"/>
          <a:srcRect t="15718"/>
          <a:stretch>
            <a:fillRect/>
          </a:stretch>
        </p:blipFill>
        <p:spPr>
          <a:xfrm>
            <a:off x="6913756" y="538975"/>
            <a:ext cx="4572000" cy="5780053"/>
          </a:xfrm>
          <a:prstGeom prst="rect">
            <a:avLst/>
          </a:prstGeom>
        </p:spPr>
      </p:pic>
    </p:spTree>
    <p:extLst>
      <p:ext uri="{BB962C8B-B14F-4D97-AF65-F5344CB8AC3E}">
        <p14:creationId xmlns:p14="http://schemas.microsoft.com/office/powerpoint/2010/main" val="4120886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2FCD-5E41-4EBA-3BBA-D2A5FC253CAB}"/>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B7CF4A9B-F6B1-5416-3F71-2F1075D34411}"/>
              </a:ext>
            </a:extLst>
          </p:cNvPr>
          <p:cNvSpPr>
            <a:spLocks noGrp="1" noChangeArrowheads="1"/>
          </p:cNvSpPr>
          <p:nvPr>
            <p:ph sz="quarter" idx="12"/>
          </p:nvPr>
        </p:nvSpPr>
        <p:spPr bwMode="auto">
          <a:xfrm>
            <a:off x="611910" y="250361"/>
            <a:ext cx="5326248" cy="4557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eaLnBrk="0" fontAlgn="base" hangingPunct="0">
              <a:lnSpc>
                <a:spcPct val="90000"/>
              </a:lnSpc>
              <a:spcBef>
                <a:spcPct val="0"/>
              </a:spcBef>
              <a:spcAft>
                <a:spcPts val="600"/>
              </a:spcAft>
            </a:pPr>
            <a:r>
              <a:rPr lang="nb-NO" sz="2200">
                <a:latin typeface="+mn-lt"/>
              </a:rPr>
              <a:t>Tenk på områder i livet ditt hvor du oppfører deg på en måte som ikke er i samsvar med det du sier, verdsetter eller tror. Skriv dem ned.</a:t>
            </a:r>
          </a:p>
          <a:p>
            <a:pPr eaLnBrk="0" fontAlgn="base" hangingPunct="0">
              <a:lnSpc>
                <a:spcPct val="90000"/>
              </a:lnSpc>
              <a:spcBef>
                <a:spcPct val="0"/>
              </a:spcBef>
              <a:spcAft>
                <a:spcPts val="600"/>
              </a:spcAft>
            </a:pPr>
            <a:r>
              <a:rPr lang="nb-NO" altLang="nb-NO" sz="2200">
                <a:latin typeface="+mn-lt"/>
              </a:rPr>
              <a:t>Hva er det som forårsaker at integriteten går opp i limingen?</a:t>
            </a:r>
          </a:p>
          <a:p>
            <a:pPr eaLnBrk="0" fontAlgn="base" hangingPunct="0">
              <a:lnSpc>
                <a:spcPct val="90000"/>
              </a:lnSpc>
              <a:spcBef>
                <a:spcPct val="0"/>
              </a:spcBef>
              <a:spcAft>
                <a:spcPts val="600"/>
              </a:spcAft>
            </a:pPr>
            <a:r>
              <a:rPr lang="nb-NO" altLang="nb-NO" sz="2200">
                <a:latin typeface="+mn-lt"/>
              </a:rPr>
              <a:t>Reflekter over relasjonene i livet ditt. Kjennetegnes alle forholdene du står i av integritet? Hvis det ikke stemmer, hvorfor er det slik?</a:t>
            </a:r>
          </a:p>
          <a:p>
            <a:pPr eaLnBrk="0" fontAlgn="base" hangingPunct="0">
              <a:lnSpc>
                <a:spcPct val="90000"/>
              </a:lnSpc>
              <a:spcBef>
                <a:spcPct val="0"/>
              </a:spcBef>
              <a:spcAft>
                <a:spcPts val="600"/>
              </a:spcAft>
            </a:pPr>
            <a:r>
              <a:rPr lang="nb-NO" altLang="nb-NO" sz="2200">
                <a:latin typeface="+mn-lt"/>
              </a:rPr>
              <a:t>Skriv en liste om hvordan du kan vise respekt for andre i samfunnet – både de som har makt og de på samfunnets skyggeside.</a:t>
            </a:r>
          </a:p>
        </p:txBody>
      </p:sp>
      <p:sp>
        <p:nvSpPr>
          <p:cNvPr id="3" name="Tittel 2">
            <a:extLst>
              <a:ext uri="{FF2B5EF4-FFF2-40B4-BE49-F238E27FC236}">
                <a16:creationId xmlns:a16="http://schemas.microsoft.com/office/drawing/2014/main" id="{20E8A59F-74DA-C3C2-13A7-C131AF1DB908}"/>
              </a:ext>
            </a:extLst>
          </p:cNvPr>
          <p:cNvSpPr>
            <a:spLocks noGrp="1"/>
          </p:cNvSpPr>
          <p:nvPr>
            <p:ph type="title"/>
          </p:nvPr>
        </p:nvSpPr>
        <p:spPr>
          <a:xfrm>
            <a:off x="611909" y="5282076"/>
            <a:ext cx="7700241" cy="1325563"/>
          </a:xfrm>
        </p:spPr>
        <p:txBody>
          <a:bodyPr anchor="ctr">
            <a:normAutofit/>
          </a:bodyPr>
          <a:lstStyle/>
          <a:p>
            <a:r>
              <a:rPr lang="nb-NO"/>
              <a:t>Refleksjon</a:t>
            </a:r>
          </a:p>
        </p:txBody>
      </p:sp>
      <p:pic>
        <p:nvPicPr>
          <p:cNvPr id="7" name="Plassholder for innhold 6" descr="Et bilde som inneholder lyspære, stillebensfotografi, glødepære, lett&#10;&#10;KI-generert innhold kan være feil.">
            <a:extLst>
              <a:ext uri="{FF2B5EF4-FFF2-40B4-BE49-F238E27FC236}">
                <a16:creationId xmlns:a16="http://schemas.microsoft.com/office/drawing/2014/main" id="{9469D456-EEB3-EBA9-5952-F2732AB79DC4}"/>
              </a:ext>
            </a:extLst>
          </p:cNvPr>
          <p:cNvPicPr>
            <a:picLocks noGrp="1" noChangeAspect="1"/>
          </p:cNvPicPr>
          <p:nvPr>
            <p:ph sz="quarter" idx="13"/>
          </p:nvPr>
        </p:nvPicPr>
        <p:blipFill>
          <a:blip r:embed="rId2"/>
          <a:stretch>
            <a:fillRect/>
          </a:stretch>
        </p:blipFill>
        <p:spPr>
          <a:xfrm>
            <a:off x="6253163" y="782501"/>
            <a:ext cx="5295900" cy="3492772"/>
          </a:xfrm>
        </p:spPr>
      </p:pic>
    </p:spTree>
    <p:extLst>
      <p:ext uri="{BB962C8B-B14F-4D97-AF65-F5344CB8AC3E}">
        <p14:creationId xmlns:p14="http://schemas.microsoft.com/office/powerpoint/2010/main" val="2766657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C428-B063-D106-DC00-DCF0EE770AFA}"/>
            </a:ext>
          </a:extLst>
        </p:cNvPr>
        <p:cNvGrpSpPr/>
        <p:nvPr/>
      </p:nvGrpSpPr>
      <p:grpSpPr>
        <a:xfrm>
          <a:off x="0" y="0"/>
          <a:ext cx="0" cy="0"/>
          <a:chOff x="0" y="0"/>
          <a:chExt cx="0" cy="0"/>
        </a:xfrm>
      </p:grpSpPr>
      <p:sp>
        <p:nvSpPr>
          <p:cNvPr id="8" name="Tittel 7">
            <a:extLst>
              <a:ext uri="{FF2B5EF4-FFF2-40B4-BE49-F238E27FC236}">
                <a16:creationId xmlns:a16="http://schemas.microsoft.com/office/drawing/2014/main" id="{87FEA276-0A76-CBA6-829B-F3BBCCAAAD03}"/>
              </a:ext>
            </a:extLst>
          </p:cNvPr>
          <p:cNvSpPr>
            <a:spLocks noGrp="1"/>
          </p:cNvSpPr>
          <p:nvPr>
            <p:ph type="title"/>
          </p:nvPr>
        </p:nvSpPr>
        <p:spPr>
          <a:xfrm>
            <a:off x="611908" y="5282076"/>
            <a:ext cx="7700242" cy="1325563"/>
          </a:xfrm>
        </p:spPr>
        <p:txBody>
          <a:bodyPr anchor="ctr">
            <a:normAutofit/>
          </a:bodyPr>
          <a:lstStyle/>
          <a:p>
            <a:r>
              <a:rPr lang="nb-NO"/>
              <a:t>Relasjoner</a:t>
            </a:r>
          </a:p>
        </p:txBody>
      </p:sp>
      <p:sp>
        <p:nvSpPr>
          <p:cNvPr id="13" name="Content Placeholder 3">
            <a:extLst>
              <a:ext uri="{FF2B5EF4-FFF2-40B4-BE49-F238E27FC236}">
                <a16:creationId xmlns:a16="http://schemas.microsoft.com/office/drawing/2014/main" id="{026CCF40-5155-4623-EC3D-90A11DE7B77B}"/>
              </a:ext>
            </a:extLst>
          </p:cNvPr>
          <p:cNvSpPr>
            <a:spLocks noGrp="1"/>
          </p:cNvSpPr>
          <p:nvPr>
            <p:ph sz="quarter" idx="13"/>
          </p:nvPr>
        </p:nvSpPr>
        <p:spPr>
          <a:xfrm>
            <a:off x="6253164" y="753004"/>
            <a:ext cx="5295504" cy="3839493"/>
          </a:xfrm>
        </p:spPr>
        <p:txBody>
          <a:bodyPr anchor="t">
            <a:normAutofit/>
          </a:bodyPr>
          <a:lstStyle/>
          <a:p>
            <a:pPr marL="0" indent="0">
              <a:lnSpc>
                <a:spcPct val="90000"/>
              </a:lnSpc>
              <a:buNone/>
            </a:pPr>
            <a:r>
              <a:rPr lang="nb-NO" b="1">
                <a:latin typeface="+mn-lt"/>
              </a:rPr>
              <a:t>Relasjonene våre skal formes av hva det betyr å følge Jesus.</a:t>
            </a:r>
          </a:p>
          <a:p>
            <a:pPr marL="0" indent="0">
              <a:lnSpc>
                <a:spcPct val="90000"/>
              </a:lnSpc>
              <a:buNone/>
            </a:pPr>
            <a:endParaRPr lang="nb-NO" sz="2400" b="1">
              <a:latin typeface="+mn-lt"/>
            </a:endParaRPr>
          </a:p>
          <a:p>
            <a:pPr marL="0" indent="0">
              <a:lnSpc>
                <a:spcPct val="90000"/>
              </a:lnSpc>
              <a:buNone/>
            </a:pPr>
            <a:r>
              <a:rPr lang="nb-NO" sz="2400">
                <a:latin typeface="+mn-lt"/>
              </a:rPr>
              <a:t>Vi er skapt til fellesskap, og Guds rikes verdier skal være standarden for hvordan vi lever i fellesskap.</a:t>
            </a:r>
          </a:p>
          <a:p>
            <a:pPr marL="0" indent="0">
              <a:lnSpc>
                <a:spcPct val="90000"/>
              </a:lnSpc>
              <a:buNone/>
            </a:pPr>
            <a:endParaRPr lang="nb-NO" sz="2400">
              <a:latin typeface="+mn-lt"/>
            </a:endParaRPr>
          </a:p>
          <a:p>
            <a:pPr marL="0" indent="0">
              <a:lnSpc>
                <a:spcPct val="90000"/>
              </a:lnSpc>
              <a:buNone/>
            </a:pPr>
            <a:r>
              <a:rPr lang="nb-NO" sz="2400">
                <a:latin typeface="+mn-lt"/>
              </a:rPr>
              <a:t>Les: Luk 6, 17-49</a:t>
            </a:r>
            <a:endParaRPr lang="en-US" sz="2400">
              <a:latin typeface="+mn-lt"/>
            </a:endParaRPr>
          </a:p>
        </p:txBody>
      </p:sp>
      <p:pic>
        <p:nvPicPr>
          <p:cNvPr id="5" name="Plassholder for innhold 4" descr="Et bilde som inneholder person, klær, himmel, utendørs&#10;&#10;KI-generert innhold kan være feil.">
            <a:extLst>
              <a:ext uri="{FF2B5EF4-FFF2-40B4-BE49-F238E27FC236}">
                <a16:creationId xmlns:a16="http://schemas.microsoft.com/office/drawing/2014/main" id="{CE3B9C52-8E87-C8CC-5009-455E660B8781}"/>
              </a:ext>
            </a:extLst>
          </p:cNvPr>
          <p:cNvPicPr>
            <a:picLocks noGrp="1" noChangeAspect="1"/>
          </p:cNvPicPr>
          <p:nvPr>
            <p:ph sz="quarter" idx="12"/>
          </p:nvPr>
        </p:nvPicPr>
        <p:blipFill>
          <a:blip r:embed="rId3"/>
          <a:stretch>
            <a:fillRect/>
          </a:stretch>
        </p:blipFill>
        <p:spPr>
          <a:xfrm>
            <a:off x="611188" y="753004"/>
            <a:ext cx="5327650" cy="3551766"/>
          </a:xfrm>
        </p:spPr>
      </p:pic>
    </p:spTree>
    <p:extLst>
      <p:ext uri="{BB962C8B-B14F-4D97-AF65-F5344CB8AC3E}">
        <p14:creationId xmlns:p14="http://schemas.microsoft.com/office/powerpoint/2010/main" val="357199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AD08-2E9A-054C-52C6-DE382F95FEAA}"/>
            </a:ext>
          </a:extLst>
        </p:cNvPr>
        <p:cNvGrpSpPr/>
        <p:nvPr/>
      </p:nvGrpSpPr>
      <p:grpSpPr>
        <a:xfrm>
          <a:off x="0" y="0"/>
          <a:ext cx="0" cy="0"/>
          <a:chOff x="0" y="0"/>
          <a:chExt cx="0" cy="0"/>
        </a:xfrm>
      </p:grpSpPr>
      <p:pic>
        <p:nvPicPr>
          <p:cNvPr id="4" name="Bilde 3" descr="Et bilde som inneholder hjerte&#10;&#10;KI-generert innhold kan være feil.">
            <a:extLst>
              <a:ext uri="{FF2B5EF4-FFF2-40B4-BE49-F238E27FC236}">
                <a16:creationId xmlns:a16="http://schemas.microsoft.com/office/drawing/2014/main" id="{05434F4E-C251-5449-906D-4B069525CD77}"/>
              </a:ext>
            </a:extLst>
          </p:cNvPr>
          <p:cNvPicPr>
            <a:picLocks noChangeAspect="1"/>
          </p:cNvPicPr>
          <p:nvPr/>
        </p:nvPicPr>
        <p:blipFill>
          <a:blip r:embed="rId3"/>
          <a:srcRect l="24030" r="17071"/>
          <a:stretch>
            <a:fillRect/>
          </a:stretch>
        </p:blipFill>
        <p:spPr>
          <a:xfrm>
            <a:off x="629264" y="734786"/>
            <a:ext cx="4837471" cy="5482288"/>
          </a:xfrm>
          <a:prstGeom prst="rect">
            <a:avLst/>
          </a:prstGeom>
          <a:noFill/>
        </p:spPr>
      </p:pic>
      <p:sp>
        <p:nvSpPr>
          <p:cNvPr id="14" name="Title 2">
            <a:extLst>
              <a:ext uri="{FF2B5EF4-FFF2-40B4-BE49-F238E27FC236}">
                <a16:creationId xmlns:a16="http://schemas.microsoft.com/office/drawing/2014/main" id="{F04A0431-0554-2E82-8683-44D1DAB7DD00}"/>
              </a:ext>
            </a:extLst>
          </p:cNvPr>
          <p:cNvSpPr>
            <a:spLocks noGrp="1"/>
          </p:cNvSpPr>
          <p:nvPr>
            <p:ph type="title"/>
          </p:nvPr>
        </p:nvSpPr>
        <p:spPr>
          <a:xfrm>
            <a:off x="6369196" y="2766218"/>
            <a:ext cx="5549608" cy="1325563"/>
          </a:xfrm>
        </p:spPr>
        <p:txBody>
          <a:bodyPr anchor="ctr">
            <a:normAutofit fontScale="90000"/>
          </a:bodyPr>
          <a:lstStyle/>
          <a:p>
            <a:r>
              <a:rPr lang="nb-NO" sz="2800">
                <a:latin typeface="+mn-lt"/>
              </a:rPr>
              <a:t>Mellommenneskelige relasjoner skal preges av Guds rikes verdier</a:t>
            </a:r>
            <a:br>
              <a:rPr lang="nb-NO" sz="1800">
                <a:latin typeface="+mn-lt"/>
              </a:rPr>
            </a:br>
            <a:br>
              <a:rPr lang="nb-NO" sz="1800">
                <a:latin typeface="+mn-lt"/>
              </a:rPr>
            </a:br>
            <a:r>
              <a:rPr lang="nb-NO" sz="2700" b="0">
                <a:latin typeface="+mn-lt"/>
              </a:rPr>
              <a:t>kjærlighet, ydmykhet og vilje til å søke andres beste</a:t>
            </a:r>
            <a:endParaRPr lang="en-US" sz="2700" b="0">
              <a:latin typeface="+mn-lt"/>
            </a:endParaRPr>
          </a:p>
        </p:txBody>
      </p:sp>
      <p:sp>
        <p:nvSpPr>
          <p:cNvPr id="2" name="Rectangle 1">
            <a:extLst>
              <a:ext uri="{FF2B5EF4-FFF2-40B4-BE49-F238E27FC236}">
                <a16:creationId xmlns:a16="http://schemas.microsoft.com/office/drawing/2014/main" id="{A082022B-FB91-B228-FF4A-665BD6DAB0E0}"/>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1530804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aki">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C55F0EDC-A48A-4B45-8DD2-9EBCFB915623}"/>
    </a:ext>
  </a:extLst>
</a:theme>
</file>

<file path=ppt/theme/theme2.xml><?xml version="1.0" encoding="utf-8"?>
<a:theme xmlns:a="http://schemas.openxmlformats.org/drawingml/2006/main" name="Marinebl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E26FBA33-BBF0-C84C-810B-831EB20D00DF}"/>
    </a:ext>
  </a:extLst>
</a:theme>
</file>

<file path=ppt/theme/theme3.xml><?xml version="1.0" encoding="utf-8"?>
<a:theme xmlns:a="http://schemas.openxmlformats.org/drawingml/2006/main" name="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F39BE47-C4B5-8745-9D4D-BE8C798D5E5C}"/>
    </a:ext>
  </a:extLst>
</a:theme>
</file>

<file path=ppt/theme/theme4.xml><?xml version="1.0" encoding="utf-8"?>
<a:theme xmlns:a="http://schemas.openxmlformats.org/drawingml/2006/main" name="Koksgrå">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36A17D7-A3FC-F14A-BED9-6DA5D356BE5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D3F2A03C67C4488CD737722A3E1A7" ma:contentTypeVersion="13" ma:contentTypeDescription="Create a new document." ma:contentTypeScope="" ma:versionID="67c21f16adc69f0a7c558fe98275f816">
  <xsd:schema xmlns:xsd="http://www.w3.org/2001/XMLSchema" xmlns:xs="http://www.w3.org/2001/XMLSchema" xmlns:p="http://schemas.microsoft.com/office/2006/metadata/properties" xmlns:ns2="ddd9fdad-34b3-4694-82f1-f0eaf26d4be5" xmlns:ns3="6421547f-7d43-4937-b8cd-ed995b2c9956" targetNamespace="http://schemas.microsoft.com/office/2006/metadata/properties" ma:root="true" ma:fieldsID="5c8828632b631a3c7c7837a21006569a" ns2:_="" ns3:_="">
    <xsd:import namespace="ddd9fdad-34b3-4694-82f1-f0eaf26d4be5"/>
    <xsd:import namespace="6421547f-7d43-4937-b8cd-ed995b2c99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9fdad-34b3-4694-82f1-f0eaf26d4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d07e31-a304-4503-b9d1-7ce3c5af8c9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1547f-7d43-4937-b8cd-ed995b2c99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318415e-5e21-498a-9023-0e06366f2525}" ma:internalName="TaxCatchAll" ma:showField="CatchAllData" ma:web="6421547f-7d43-4937-b8cd-ed995b2c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21547f-7d43-4937-b8cd-ed995b2c9956">
      <UserInfo>
        <DisplayName>Kommunikasjonsavdelingen-medlemmer</DisplayName>
        <AccountId>1558</AccountId>
        <AccountType/>
      </UserInfo>
    </SharedWithUsers>
    <lcf76f155ced4ddcb4097134ff3c332f xmlns="ddd9fdad-34b3-4694-82f1-f0eaf26d4be5">
      <Terms xmlns="http://schemas.microsoft.com/office/infopath/2007/PartnerControls"/>
    </lcf76f155ced4ddcb4097134ff3c332f>
    <TaxCatchAll xmlns="6421547f-7d43-4937-b8cd-ed995b2c9956" xsi:nil="true"/>
  </documentManagement>
</p:properties>
</file>

<file path=customXml/itemProps1.xml><?xml version="1.0" encoding="utf-8"?>
<ds:datastoreItem xmlns:ds="http://schemas.openxmlformats.org/officeDocument/2006/customXml" ds:itemID="{CF58FAA7-9369-4E81-955C-3A0871255559}">
  <ds:schemaRefs>
    <ds:schemaRef ds:uri="6421547f-7d43-4937-b8cd-ed995b2c9956"/>
    <ds:schemaRef ds:uri="ddd9fdad-34b3-4694-82f1-f0eaf26d4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0D7541-55C3-4E06-A638-C12692F94DF4}">
  <ds:schemaRefs>
    <ds:schemaRef ds:uri="http://schemas.microsoft.com/sharepoint/v3/contenttype/forms"/>
  </ds:schemaRefs>
</ds:datastoreItem>
</file>

<file path=customXml/itemProps3.xml><?xml version="1.0" encoding="utf-8"?>
<ds:datastoreItem xmlns:ds="http://schemas.openxmlformats.org/officeDocument/2006/customXml" ds:itemID="{3DBCAF5B-2FE7-4DC7-B7D1-26DA195D7018}">
  <ds:schemaRefs>
    <ds:schemaRef ds:uri="2de949f0-3cfc-47a7-b5cd-1655a8391e00"/>
    <ds:schemaRef ds:uri="6421547f-7d43-4937-b8cd-ed995b2c9956"/>
    <ds:schemaRef ds:uri="911431e0-840e-4d49-b1f3-b3863d06a375"/>
    <ds:schemaRef ds:uri="ddd9fdad-34b3-4694-82f1-f0eaf26d4b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 powerpointmal kombi</Template>
  <Application>Microsoft Office PowerPoint</Application>
  <PresentationFormat>Widescreen</PresentationFormat>
  <Slides>14</Slides>
  <Notes>10</Notes>
  <HiddenSlides>0</HiddenSlide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Kaki</vt:lpstr>
      <vt:lpstr>Marineblå</vt:lpstr>
      <vt:lpstr>Rød</vt:lpstr>
      <vt:lpstr>Koksgrå</vt:lpstr>
      <vt:lpstr>Soldatskap i Frelsesarmeen</vt:lpstr>
      <vt:lpstr>PowerPoint Presentation</vt:lpstr>
      <vt:lpstr>Kristen integritet</vt:lpstr>
      <vt:lpstr>PowerPoint Presentation</vt:lpstr>
      <vt:lpstr>Kristen integritet er en kontinuerlig utfordring    Integritet handler først og fremst om hvem vi er i Kristus, ikke bare hva vi gjør. </vt:lpstr>
      <vt:lpstr>PowerPoint Presentation</vt:lpstr>
      <vt:lpstr>Refleksjon</vt:lpstr>
      <vt:lpstr>Relasjoner</vt:lpstr>
      <vt:lpstr>Mellommenneskelige relasjoner skal preges av Guds rikes verdier  kjærlighet, ydmykhet og vilje til å søke andres beste</vt:lpstr>
      <vt:lpstr>PowerPoint Presentation</vt:lpstr>
      <vt:lpstr>PowerPoint Presentation</vt:lpstr>
      <vt:lpstr>Kristi forsonende kraft</vt:lpstr>
      <vt:lpstr>Refleksjon</vt:lpstr>
      <vt:lpstr>Boka Kalt til soldat gir en grundig av gjennomgang Soldatpakten i Frelsesarmeen og setter søkelys på tanken og hensikten bak erklæringene som utgjør pakten.  Pakten er en avtale mellom deg og Gud.   Troen, verdiene og livsstilen som beskrives i pakten, forutsetter innvielse til Gud og Guds oppdrag, hellighet i hjerte og liv, personlig integritet og ærlighet, samt en vilje til å leve på måter som viser hva det betyr å følge Kristus.   Lykke til med spennende lesning, og enda viktigere: Måtte du oppleve masse av Guds velsignelse når du omsetter teori i praksis!  Skann qr-koden for å komme til hele kurset som vil ta deg gjennom boka Kalt til soldat.  Gud velsigne deg!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Majken Solberg</dc:creator>
  <cp:revision>1</cp:revision>
  <cp:lastPrinted>2022-02-02T14:42:14Z</cp:lastPrinted>
  <dcterms:created xsi:type="dcterms:W3CDTF">2026-02-05T08:53:53Z</dcterms:created>
  <dcterms:modified xsi:type="dcterms:W3CDTF">2026-02-12T09:25:06Z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0x010100016D3F2A03C67C4488CD737722A3E1A7</vt:lpwstr>
  </property>
  <property fmtid="{D5CDD505-2E9C-101B-9397-08002B2CF9AE}" pid="3" name="MediaServiceImageTags">
    <vt:lpwstr/>
  </property>
  <property fmtid="{D5CDD505-2E9C-101B-9397-08002B2CF9AE}" pid="4" name="Order">
    <vt:r8>91900</vt:r8>
  </property>
  <property fmtid="{D5CDD505-2E9C-101B-9397-08002B2CF9AE}" pid="5" name="xd_Signature">
    <vt:bool>false</vt:bool>
  </property>
  <property fmtid="{D5CDD505-2E9C-101B-9397-08002B2CF9AE}" pid="6" name="SharedWithUsers">
    <vt:lpwstr>1558;#Kommunikasjonsavdelingen-medlemmer</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ies>
</file>