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752" r:id="rId5"/>
    <p:sldMasterId id="2147483771" r:id="rId6"/>
    <p:sldMasterId id="2147483790" r:id="rId7"/>
  </p:sldMasterIdLst>
  <p:notesMasterIdLst>
    <p:notesMasterId r:id="rId22"/>
  </p:notesMasterIdLst>
  <p:sldIdLst>
    <p:sldId id="256" r:id="rId8"/>
    <p:sldId id="263" r:id="rId9"/>
    <p:sldId id="275" r:id="rId10"/>
    <p:sldId id="258" r:id="rId11"/>
    <p:sldId id="289" r:id="rId12"/>
    <p:sldId id="290" r:id="rId13"/>
    <p:sldId id="273" r:id="rId14"/>
    <p:sldId id="291" r:id="rId15"/>
    <p:sldId id="286" r:id="rId16"/>
    <p:sldId id="264" r:id="rId17"/>
    <p:sldId id="293" r:id="rId18"/>
    <p:sldId id="284" r:id="rId19"/>
    <p:sldId id="292" r:id="rId20"/>
    <p:sldId id="274"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300"/>
    <a:srgbClr val="942092"/>
    <a:srgbClr val="E4002B"/>
    <a:srgbClr val="2E385B"/>
    <a:srgbClr val="525454"/>
    <a:srgbClr val="DFD6C3"/>
    <a:srgbClr val="DB322A"/>
    <a:srgbClr val="FF050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38CFBB-CA0A-9218-A767-FC81ADD9BB9D}" v="2" dt="2026-02-12T09:25:23.105"/>
  </p1510:revLst>
</p1510:revInfo>
</file>

<file path=ppt/tableStyles.xml><?xml version="1.0" encoding="utf-8"?>
<a:tblStyleLst xmlns:a="http://schemas.openxmlformats.org/drawingml/2006/main" def="{5C22544A-7EE6-4342-B048-85BDC9FD1C3A}">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ken Solberg" userId="S::majken.solberg@frelsesarmeen.no::bc8db120-a2fb-4e84-9124-4aca71be59eb" providerId="AD" clId="Web-{2838CFBB-CA0A-9218-A767-FC81ADD9BB9D}"/>
    <pc:docChg chg="addSld delSld">
      <pc:chgData name="Majken Solberg" userId="S::majken.solberg@frelsesarmeen.no::bc8db120-a2fb-4e84-9124-4aca71be59eb" providerId="AD" clId="Web-{2838CFBB-CA0A-9218-A767-FC81ADD9BB9D}" dt="2026-02-12T09:25:23.105" v="1"/>
      <pc:docMkLst>
        <pc:docMk/>
      </pc:docMkLst>
      <pc:sldChg chg="del">
        <pc:chgData name="Majken Solberg" userId="S::majken.solberg@frelsesarmeen.no::bc8db120-a2fb-4e84-9124-4aca71be59eb" providerId="AD" clId="Web-{2838CFBB-CA0A-9218-A767-FC81ADD9BB9D}" dt="2026-02-12T09:25:23.105" v="1"/>
        <pc:sldMkLst>
          <pc:docMk/>
          <pc:sldMk cId="3808822265" sldId="262"/>
        </pc:sldMkLst>
      </pc:sldChg>
      <pc:sldChg chg="add">
        <pc:chgData name="Majken Solberg" userId="S::majken.solberg@frelsesarmeen.no::bc8db120-a2fb-4e84-9124-4aca71be59eb" providerId="AD" clId="Web-{2838CFBB-CA0A-9218-A767-FC81ADD9BB9D}" dt="2026-02-12T09:25:17.855" v="0"/>
        <pc:sldMkLst>
          <pc:docMk/>
          <pc:sldMk cId="1799804860" sldId="274"/>
        </pc:sldMkLst>
      </pc:sldChg>
    </pc:docChg>
  </pc:docChgLst>
  <pc:docChgLst>
    <pc:chgData name="Majken Solberg" userId="bc8db120-a2fb-4e84-9124-4aca71be59eb" providerId="ADAL" clId="{E1FE0586-A8B1-4185-8415-25AB7BF98B21}"/>
    <pc:docChg chg="undo custSel addSld delSld modSld sldOrd">
      <pc:chgData name="Majken Solberg" userId="bc8db120-a2fb-4e84-9124-4aca71be59eb" providerId="ADAL" clId="{E1FE0586-A8B1-4185-8415-25AB7BF98B21}" dt="2026-02-06T13:40:09.163" v="5378" actId="27636"/>
      <pc:docMkLst>
        <pc:docMk/>
      </pc:docMkLst>
      <pc:sldChg chg="modSp mod">
        <pc:chgData name="Majken Solberg" userId="bc8db120-a2fb-4e84-9124-4aca71be59eb" providerId="ADAL" clId="{E1FE0586-A8B1-4185-8415-25AB7BF98B21}" dt="2026-02-06T12:25:03.792" v="4581" actId="20577"/>
        <pc:sldMkLst>
          <pc:docMk/>
          <pc:sldMk cId="1610938753" sldId="256"/>
        </pc:sldMkLst>
        <pc:spChg chg="mod">
          <ac:chgData name="Majken Solberg" userId="bc8db120-a2fb-4e84-9124-4aca71be59eb" providerId="ADAL" clId="{E1FE0586-A8B1-4185-8415-25AB7BF98B21}" dt="2026-02-06T12:21:57.760" v="4390" actId="1076"/>
          <ac:spMkLst>
            <pc:docMk/>
            <pc:sldMk cId="1610938753" sldId="256"/>
            <ac:spMk id="2" creationId="{512D00E3-2C07-7F49-90FE-0E16CC15D9BE}"/>
          </ac:spMkLst>
        </pc:spChg>
        <pc:spChg chg="mod">
          <ac:chgData name="Majken Solberg" userId="bc8db120-a2fb-4e84-9124-4aca71be59eb" providerId="ADAL" clId="{E1FE0586-A8B1-4185-8415-25AB7BF98B21}" dt="2026-02-06T12:25:03.792" v="4581" actId="20577"/>
          <ac:spMkLst>
            <pc:docMk/>
            <pc:sldMk cId="1610938753" sldId="256"/>
            <ac:spMk id="3" creationId="{BE0B2917-1CD1-A547-8F34-EEEFF36A0D1C}"/>
          </ac:spMkLst>
        </pc:spChg>
      </pc:sldChg>
      <pc:sldChg chg="addSp delSp modSp mod ord modClrScheme chgLayout modNotes modNotesTx">
        <pc:chgData name="Majken Solberg" userId="bc8db120-a2fb-4e84-9124-4aca71be59eb" providerId="ADAL" clId="{E1FE0586-A8B1-4185-8415-25AB7BF98B21}" dt="2026-02-06T12:40:52.467" v="4796" actId="27636"/>
        <pc:sldMkLst>
          <pc:docMk/>
          <pc:sldMk cId="1606717360" sldId="258"/>
        </pc:sldMkLst>
        <pc:spChg chg="del mod">
          <ac:chgData name="Majken Solberg" userId="bc8db120-a2fb-4e84-9124-4aca71be59eb" providerId="ADAL" clId="{E1FE0586-A8B1-4185-8415-25AB7BF98B21}" dt="2026-02-05T12:05:13.651" v="830" actId="931"/>
          <ac:spMkLst>
            <pc:docMk/>
            <pc:sldMk cId="1606717360" sldId="258"/>
            <ac:spMk id="2" creationId="{53084F7A-BC6A-D743-BE5B-4983FF6E9E6C}"/>
          </ac:spMkLst>
        </pc:spChg>
        <pc:spChg chg="del mod ord">
          <ac:chgData name="Majken Solberg" userId="bc8db120-a2fb-4e84-9124-4aca71be59eb" providerId="ADAL" clId="{E1FE0586-A8B1-4185-8415-25AB7BF98B21}" dt="2026-02-06T09:38:20.522" v="3832" actId="478"/>
          <ac:spMkLst>
            <pc:docMk/>
            <pc:sldMk cId="1606717360" sldId="258"/>
            <ac:spMk id="3" creationId="{384F8F6C-BCFE-4949-A949-78503EA3977F}"/>
          </ac:spMkLst>
        </pc:spChg>
        <pc:spChg chg="add del mod">
          <ac:chgData name="Majken Solberg" userId="bc8db120-a2fb-4e84-9124-4aca71be59eb" providerId="ADAL" clId="{E1FE0586-A8B1-4185-8415-25AB7BF98B21}" dt="2026-02-06T12:40:11.873" v="4786" actId="931"/>
          <ac:spMkLst>
            <pc:docMk/>
            <pc:sldMk cId="1606717360" sldId="258"/>
            <ac:spMk id="3" creationId="{AA5512CE-4F91-5F28-1D85-643557C8D0BE}"/>
          </ac:spMkLst>
        </pc:spChg>
        <pc:spChg chg="add del mod">
          <ac:chgData name="Majken Solberg" userId="bc8db120-a2fb-4e84-9124-4aca71be59eb" providerId="ADAL" clId="{E1FE0586-A8B1-4185-8415-25AB7BF98B21}" dt="2026-02-05T12:40:41.056" v="1470" actId="931"/>
          <ac:spMkLst>
            <pc:docMk/>
            <pc:sldMk cId="1606717360" sldId="258"/>
            <ac:spMk id="4" creationId="{6986BEF2-9FDB-1B34-0D32-3C84B751EF5C}"/>
          </ac:spMkLst>
        </pc:spChg>
        <pc:spChg chg="add del mod">
          <ac:chgData name="Majken Solberg" userId="bc8db120-a2fb-4e84-9124-4aca71be59eb" providerId="ADAL" clId="{E1FE0586-A8B1-4185-8415-25AB7BF98B21}" dt="2026-02-06T09:37:27.878" v="3822" actId="931"/>
          <ac:spMkLst>
            <pc:docMk/>
            <pc:sldMk cId="1606717360" sldId="258"/>
            <ac:spMk id="4" creationId="{B6DC4FC5-F44D-FE3B-1C50-B9E0A682181C}"/>
          </ac:spMkLst>
        </pc:spChg>
        <pc:spChg chg="add del mod">
          <ac:chgData name="Majken Solberg" userId="bc8db120-a2fb-4e84-9124-4aca71be59eb" providerId="ADAL" clId="{E1FE0586-A8B1-4185-8415-25AB7BF98B21}" dt="2026-02-06T08:28:30.697" v="2863" actId="931"/>
          <ac:spMkLst>
            <pc:docMk/>
            <pc:sldMk cId="1606717360" sldId="258"/>
            <ac:spMk id="4" creationId="{DFA4F633-2953-0537-B011-1471ED96327A}"/>
          </ac:spMkLst>
        </pc:spChg>
        <pc:spChg chg="add del mod">
          <ac:chgData name="Majken Solberg" userId="bc8db120-a2fb-4e84-9124-4aca71be59eb" providerId="ADAL" clId="{E1FE0586-A8B1-4185-8415-25AB7BF98B21}" dt="2026-02-06T09:38:22.786" v="3833" actId="478"/>
          <ac:spMkLst>
            <pc:docMk/>
            <pc:sldMk cId="1606717360" sldId="258"/>
            <ac:spMk id="9" creationId="{92D5CAAC-506C-8124-BF2C-287F10577810}"/>
          </ac:spMkLst>
        </pc:spChg>
        <pc:spChg chg="add mod">
          <ac:chgData name="Majken Solberg" userId="bc8db120-a2fb-4e84-9124-4aca71be59eb" providerId="ADAL" clId="{E1FE0586-A8B1-4185-8415-25AB7BF98B21}" dt="2026-02-06T12:40:52.467" v="4796" actId="27636"/>
          <ac:spMkLst>
            <pc:docMk/>
            <pc:sldMk cId="1606717360" sldId="258"/>
            <ac:spMk id="12" creationId="{3096B24C-ADD8-756E-8E1F-A87BD2558B91}"/>
          </ac:spMkLst>
        </pc:spChg>
        <pc:picChg chg="add del mod">
          <ac:chgData name="Majken Solberg" userId="bc8db120-a2fb-4e84-9124-4aca71be59eb" providerId="ADAL" clId="{E1FE0586-A8B1-4185-8415-25AB7BF98B21}" dt="2026-02-05T12:40:33.887" v="1469" actId="478"/>
          <ac:picMkLst>
            <pc:docMk/>
            <pc:sldMk cId="1606717360" sldId="258"/>
            <ac:picMk id="5" creationId="{5CD43E73-53AA-5801-17ED-3A762C6A073B}"/>
          </ac:picMkLst>
        </pc:picChg>
        <pc:picChg chg="add mod">
          <ac:chgData name="Majken Solberg" userId="bc8db120-a2fb-4e84-9124-4aca71be59eb" providerId="ADAL" clId="{E1FE0586-A8B1-4185-8415-25AB7BF98B21}" dt="2026-02-06T12:40:32.564" v="4792" actId="1076"/>
          <ac:picMkLst>
            <pc:docMk/>
            <pc:sldMk cId="1606717360" sldId="258"/>
            <ac:picMk id="5" creationId="{DD88A810-F91F-EB99-F072-1209B99856C0}"/>
          </ac:picMkLst>
        </pc:picChg>
        <pc:picChg chg="add del mod">
          <ac:chgData name="Majken Solberg" userId="bc8db120-a2fb-4e84-9124-4aca71be59eb" providerId="ADAL" clId="{E1FE0586-A8B1-4185-8415-25AB7BF98B21}" dt="2026-02-06T09:37:18.959" v="3821" actId="478"/>
          <ac:picMkLst>
            <pc:docMk/>
            <pc:sldMk cId="1606717360" sldId="258"/>
            <ac:picMk id="6" creationId="{4E1527FD-E4DB-40BC-3D9E-263F5B66750B}"/>
          </ac:picMkLst>
        </pc:picChg>
        <pc:picChg chg="add del mod">
          <ac:chgData name="Majken Solberg" userId="bc8db120-a2fb-4e84-9124-4aca71be59eb" providerId="ADAL" clId="{E1FE0586-A8B1-4185-8415-25AB7BF98B21}" dt="2026-02-06T08:28:24.227" v="2862" actId="478"/>
          <ac:picMkLst>
            <pc:docMk/>
            <pc:sldMk cId="1606717360" sldId="258"/>
            <ac:picMk id="7" creationId="{8C32122E-A9FA-7B9F-FEAB-0EF25A6E4BCC}"/>
          </ac:picMkLst>
        </pc:picChg>
        <pc:picChg chg="add del mod">
          <ac:chgData name="Majken Solberg" userId="bc8db120-a2fb-4e84-9124-4aca71be59eb" providerId="ADAL" clId="{E1FE0586-A8B1-4185-8415-25AB7BF98B21}" dt="2026-02-06T12:38:01.475" v="4785" actId="478"/>
          <ac:picMkLst>
            <pc:docMk/>
            <pc:sldMk cId="1606717360" sldId="258"/>
            <ac:picMk id="7" creationId="{F0832F48-731B-5B03-317A-76600AE7BF3F}"/>
          </ac:picMkLst>
        </pc:picChg>
        <pc:picChg chg="add del mod">
          <ac:chgData name="Majken Solberg" userId="bc8db120-a2fb-4e84-9124-4aca71be59eb" providerId="ADAL" clId="{E1FE0586-A8B1-4185-8415-25AB7BF98B21}" dt="2026-02-06T08:28:20.600" v="2861" actId="478"/>
          <ac:picMkLst>
            <pc:docMk/>
            <pc:sldMk cId="1606717360" sldId="258"/>
            <ac:picMk id="8" creationId="{3ACF7029-8DAA-F966-1513-77AAD7602AF2}"/>
          </ac:picMkLst>
        </pc:picChg>
      </pc:sldChg>
      <pc:sldChg chg="addSp delSp modSp del mod ord modClrScheme chgLayout modNotes modNotesTx">
        <pc:chgData name="Majken Solberg" userId="bc8db120-a2fb-4e84-9124-4aca71be59eb" providerId="ADAL" clId="{E1FE0586-A8B1-4185-8415-25AB7BF98B21}" dt="2026-02-06T09:42:14.173" v="3911" actId="47"/>
        <pc:sldMkLst>
          <pc:docMk/>
          <pc:sldMk cId="4151698485" sldId="259"/>
        </pc:sldMkLst>
        <pc:spChg chg="mod ord">
          <ac:chgData name="Majken Solberg" userId="bc8db120-a2fb-4e84-9124-4aca71be59eb" providerId="ADAL" clId="{E1FE0586-A8B1-4185-8415-25AB7BF98B21}" dt="2026-02-06T09:38:12.762" v="3830" actId="21"/>
          <ac:spMkLst>
            <pc:docMk/>
            <pc:sldMk cId="4151698485" sldId="259"/>
            <ac:spMk id="2" creationId="{FE1E58F9-E7BB-C219-AE28-54B34806683F}"/>
          </ac:spMkLst>
        </pc:spChg>
        <pc:spChg chg="add">
          <ac:chgData name="Majken Solberg" userId="bc8db120-a2fb-4e84-9124-4aca71be59eb" providerId="ADAL" clId="{E1FE0586-A8B1-4185-8415-25AB7BF98B21}" dt="2026-02-05T09:47:00.073" v="479"/>
          <ac:spMkLst>
            <pc:docMk/>
            <pc:sldMk cId="4151698485" sldId="259"/>
            <ac:spMk id="4" creationId="{1419372B-A71A-F3B3-2C88-10A9C196AE60}"/>
          </ac:spMkLst>
        </pc:spChg>
        <pc:spChg chg="add mod">
          <ac:chgData name="Majken Solberg" userId="bc8db120-a2fb-4e84-9124-4aca71be59eb" providerId="ADAL" clId="{E1FE0586-A8B1-4185-8415-25AB7BF98B21}" dt="2026-02-06T09:37:00.640" v="3820" actId="26606"/>
          <ac:spMkLst>
            <pc:docMk/>
            <pc:sldMk cId="4151698485" sldId="259"/>
            <ac:spMk id="12" creationId="{EF86CE3B-A062-7294-6DD6-D50BBFDA76D2}"/>
          </ac:spMkLst>
        </pc:spChg>
        <pc:spChg chg="add mod">
          <ac:chgData name="Majken Solberg" userId="bc8db120-a2fb-4e84-9124-4aca71be59eb" providerId="ADAL" clId="{E1FE0586-A8B1-4185-8415-25AB7BF98B21}" dt="2026-02-06T09:37:00.640" v="3820" actId="26606"/>
          <ac:spMkLst>
            <pc:docMk/>
            <pc:sldMk cId="4151698485" sldId="259"/>
            <ac:spMk id="14" creationId="{659B6066-D8B0-4E32-2181-0E980540F8CC}"/>
          </ac:spMkLst>
        </pc:spChg>
        <pc:picChg chg="del">
          <ac:chgData name="Majken Solberg" userId="bc8db120-a2fb-4e84-9124-4aca71be59eb" providerId="ADAL" clId="{E1FE0586-A8B1-4185-8415-25AB7BF98B21}" dt="2026-02-05T10:17:28.423" v="593" actId="478"/>
          <ac:picMkLst>
            <pc:docMk/>
            <pc:sldMk cId="4151698485" sldId="259"/>
            <ac:picMk id="3" creationId="{555B7EF5-EBA2-5B7A-4500-CB193FDC68FF}"/>
          </ac:picMkLst>
        </pc:picChg>
        <pc:picChg chg="add del mod">
          <ac:chgData name="Majken Solberg" userId="bc8db120-a2fb-4e84-9124-4aca71be59eb" providerId="ADAL" clId="{E1FE0586-A8B1-4185-8415-25AB7BF98B21}" dt="2026-02-06T09:35:59.554" v="3813" actId="478"/>
          <ac:picMkLst>
            <pc:docMk/>
            <pc:sldMk cId="4151698485" sldId="259"/>
            <ac:picMk id="4" creationId="{2A83C4EB-CCCB-D4D4-4036-4099341DAC1E}"/>
          </ac:picMkLst>
        </pc:picChg>
        <pc:picChg chg="add del mod">
          <ac:chgData name="Majken Solberg" userId="bc8db120-a2fb-4e84-9124-4aca71be59eb" providerId="ADAL" clId="{E1FE0586-A8B1-4185-8415-25AB7BF98B21}" dt="2026-02-06T08:21:54.844" v="2654" actId="478"/>
          <ac:picMkLst>
            <pc:docMk/>
            <pc:sldMk cId="4151698485" sldId="259"/>
            <ac:picMk id="4" creationId="{D9BBEE61-FF4E-13A8-AFCC-908C2D04803D}"/>
          </ac:picMkLst>
        </pc:picChg>
        <pc:picChg chg="add del mod">
          <ac:chgData name="Majken Solberg" userId="bc8db120-a2fb-4e84-9124-4aca71be59eb" providerId="ADAL" clId="{E1FE0586-A8B1-4185-8415-25AB7BF98B21}" dt="2026-02-06T09:29:22.309" v="3809" actId="478"/>
          <ac:picMkLst>
            <pc:docMk/>
            <pc:sldMk cId="4151698485" sldId="259"/>
            <ac:picMk id="5" creationId="{15199D42-D820-4C78-7404-536DF032D365}"/>
          </ac:picMkLst>
        </pc:picChg>
        <pc:picChg chg="add del mod">
          <ac:chgData name="Majken Solberg" userId="bc8db120-a2fb-4e84-9124-4aca71be59eb" providerId="ADAL" clId="{E1FE0586-A8B1-4185-8415-25AB7BF98B21}" dt="2026-02-05T12:37:30.289" v="1416" actId="478"/>
          <ac:picMkLst>
            <pc:docMk/>
            <pc:sldMk cId="4151698485" sldId="259"/>
            <ac:picMk id="6" creationId="{DC5771F3-FE64-1AD7-9D3C-2A3908FAEE16}"/>
          </ac:picMkLst>
        </pc:picChg>
        <pc:picChg chg="add mod">
          <ac:chgData name="Majken Solberg" userId="bc8db120-a2fb-4e84-9124-4aca71be59eb" providerId="ADAL" clId="{E1FE0586-A8B1-4185-8415-25AB7BF98B21}" dt="2026-02-06T09:37:00.640" v="3820" actId="26606"/>
          <ac:picMkLst>
            <pc:docMk/>
            <pc:sldMk cId="4151698485" sldId="259"/>
            <ac:picMk id="7" creationId="{4D2CCCFC-9150-2723-72D8-C158DC7BE000}"/>
          </ac:picMkLst>
        </pc:picChg>
      </pc:sldChg>
      <pc:sldChg chg="del">
        <pc:chgData name="Majken Solberg" userId="bc8db120-a2fb-4e84-9124-4aca71be59eb" providerId="ADAL" clId="{E1FE0586-A8B1-4185-8415-25AB7BF98B21}" dt="2026-02-05T12:06:16.412" v="851" actId="47"/>
        <pc:sldMkLst>
          <pc:docMk/>
          <pc:sldMk cId="32778482" sldId="260"/>
        </pc:sldMkLst>
      </pc:sldChg>
      <pc:sldChg chg="del">
        <pc:chgData name="Majken Solberg" userId="bc8db120-a2fb-4e84-9124-4aca71be59eb" providerId="ADAL" clId="{E1FE0586-A8B1-4185-8415-25AB7BF98B21}" dt="2026-02-05T12:06:12.629" v="849" actId="47"/>
        <pc:sldMkLst>
          <pc:docMk/>
          <pc:sldMk cId="4043122022" sldId="261"/>
        </pc:sldMkLst>
      </pc:sldChg>
      <pc:sldChg chg="modSp mod modNotesTx">
        <pc:chgData name="Majken Solberg" userId="bc8db120-a2fb-4e84-9124-4aca71be59eb" providerId="ADAL" clId="{E1FE0586-A8B1-4185-8415-25AB7BF98B21}" dt="2026-02-06T12:46:52.330" v="4834" actId="20577"/>
        <pc:sldMkLst>
          <pc:docMk/>
          <pc:sldMk cId="2395597715" sldId="263"/>
        </pc:sldMkLst>
        <pc:graphicFrameChg chg="mod modGraphic">
          <ac:chgData name="Majken Solberg" userId="bc8db120-a2fb-4e84-9124-4aca71be59eb" providerId="ADAL" clId="{E1FE0586-A8B1-4185-8415-25AB7BF98B21}" dt="2026-02-06T12:46:52.330" v="4834" actId="20577"/>
          <ac:graphicFrameMkLst>
            <pc:docMk/>
            <pc:sldMk cId="2395597715" sldId="263"/>
            <ac:graphicFrameMk id="4" creationId="{87863C77-1424-5039-C205-563EE4C3D294}"/>
          </ac:graphicFrameMkLst>
        </pc:graphicFrameChg>
      </pc:sldChg>
      <pc:sldChg chg="addSp delSp modSp mod ord modClrScheme chgLayout modNotes modNotesTx">
        <pc:chgData name="Majken Solberg" userId="bc8db120-a2fb-4e84-9124-4aca71be59eb" providerId="ADAL" clId="{E1FE0586-A8B1-4185-8415-25AB7BF98B21}" dt="2026-02-06T13:23:24.475" v="5259" actId="1076"/>
        <pc:sldMkLst>
          <pc:docMk/>
          <pc:sldMk cId="3571997847" sldId="264"/>
        </pc:sldMkLst>
        <pc:spChg chg="del mod">
          <ac:chgData name="Majken Solberg" userId="bc8db120-a2fb-4e84-9124-4aca71be59eb" providerId="ADAL" clId="{E1FE0586-A8B1-4185-8415-25AB7BF98B21}" dt="2026-02-05T10:11:12.931" v="503"/>
          <ac:spMkLst>
            <pc:docMk/>
            <pc:sldMk cId="3571997847" sldId="264"/>
            <ac:spMk id="2" creationId="{4D658D79-B8E1-B6B7-523A-9C27DB1A192C}"/>
          </ac:spMkLst>
        </pc:spChg>
        <pc:spChg chg="add del mod">
          <ac:chgData name="Majken Solberg" userId="bc8db120-a2fb-4e84-9124-4aca71be59eb" providerId="ADAL" clId="{E1FE0586-A8B1-4185-8415-25AB7BF98B21}" dt="2026-02-05T12:42:20.612" v="1482" actId="931"/>
          <ac:spMkLst>
            <pc:docMk/>
            <pc:sldMk cId="3571997847" sldId="264"/>
            <ac:spMk id="2" creationId="{6C8CA1FD-27D2-F8AB-2505-17A26F69AA9A}"/>
          </ac:spMkLst>
        </pc:spChg>
        <pc:spChg chg="add del mod">
          <ac:chgData name="Majken Solberg" userId="bc8db120-a2fb-4e84-9124-4aca71be59eb" providerId="ADAL" clId="{E1FE0586-A8B1-4185-8415-25AB7BF98B21}" dt="2026-02-06T08:46:48.589" v="3095" actId="931"/>
          <ac:spMkLst>
            <pc:docMk/>
            <pc:sldMk cId="3571997847" sldId="264"/>
            <ac:spMk id="3" creationId="{365DA509-00D3-781A-A85F-3630B431EA55}"/>
          </ac:spMkLst>
        </pc:spChg>
        <pc:spChg chg="add del mod">
          <ac:chgData name="Majken Solberg" userId="bc8db120-a2fb-4e84-9124-4aca71be59eb" providerId="ADAL" clId="{E1FE0586-A8B1-4185-8415-25AB7BF98B21}" dt="2026-02-05T12:42:06.360" v="1479" actId="478"/>
          <ac:spMkLst>
            <pc:docMk/>
            <pc:sldMk cId="3571997847" sldId="264"/>
            <ac:spMk id="3" creationId="{74AE6874-A191-ED3C-D194-2B0BC54AD33C}"/>
          </ac:spMkLst>
        </pc:spChg>
        <pc:spChg chg="add del mod">
          <ac:chgData name="Majken Solberg" userId="bc8db120-a2fb-4e84-9124-4aca71be59eb" providerId="ADAL" clId="{E1FE0586-A8B1-4185-8415-25AB7BF98B21}" dt="2026-02-06T13:22:29.123" v="5248" actId="931"/>
          <ac:spMkLst>
            <pc:docMk/>
            <pc:sldMk cId="3571997847" sldId="264"/>
            <ac:spMk id="3" creationId="{7D7BB9D3-3903-D4CD-406F-F0794C45C66D}"/>
          </ac:spMkLst>
        </pc:spChg>
        <pc:spChg chg="add del mod">
          <ac:chgData name="Majken Solberg" userId="bc8db120-a2fb-4e84-9124-4aca71be59eb" providerId="ADAL" clId="{E1FE0586-A8B1-4185-8415-25AB7BF98B21}" dt="2026-02-06T10:21:13.306" v="4243" actId="931"/>
          <ac:spMkLst>
            <pc:docMk/>
            <pc:sldMk cId="3571997847" sldId="264"/>
            <ac:spMk id="3" creationId="{B4C0E754-2C68-326F-EE8E-755C69CD4CFA}"/>
          </ac:spMkLst>
        </pc:spChg>
        <pc:spChg chg="add del mod">
          <ac:chgData name="Majken Solberg" userId="bc8db120-a2fb-4e84-9124-4aca71be59eb" providerId="ADAL" clId="{E1FE0586-A8B1-4185-8415-25AB7BF98B21}" dt="2026-02-05T13:01:50.193" v="1715" actId="931"/>
          <ac:spMkLst>
            <pc:docMk/>
            <pc:sldMk cId="3571997847" sldId="264"/>
            <ac:spMk id="7" creationId="{03D9886C-5B1F-2DFD-9656-978E880CD0EA}"/>
          </ac:spMkLst>
        </pc:spChg>
        <pc:spChg chg="del mod ord">
          <ac:chgData name="Majken Solberg" userId="bc8db120-a2fb-4e84-9124-4aca71be59eb" providerId="ADAL" clId="{E1FE0586-A8B1-4185-8415-25AB7BF98B21}" dt="2026-02-06T10:21:28.866" v="4247" actId="478"/>
          <ac:spMkLst>
            <pc:docMk/>
            <pc:sldMk cId="3571997847" sldId="264"/>
            <ac:spMk id="8" creationId="{87FEA276-0A76-CBA6-829B-F3BBCCAAAD03}"/>
          </ac:spMkLst>
        </pc:spChg>
        <pc:spChg chg="add del mod">
          <ac:chgData name="Majken Solberg" userId="bc8db120-a2fb-4e84-9124-4aca71be59eb" providerId="ADAL" clId="{E1FE0586-A8B1-4185-8415-25AB7BF98B21}" dt="2026-02-06T10:21:32.095" v="4248" actId="478"/>
          <ac:spMkLst>
            <pc:docMk/>
            <pc:sldMk cId="3571997847" sldId="264"/>
            <ac:spMk id="9" creationId="{1C5B603A-7F5F-03C8-A4CC-9EAA7A694EDF}"/>
          </ac:spMkLst>
        </pc:spChg>
        <pc:spChg chg="add mod">
          <ac:chgData name="Majken Solberg" userId="bc8db120-a2fb-4e84-9124-4aca71be59eb" providerId="ADAL" clId="{E1FE0586-A8B1-4185-8415-25AB7BF98B21}" dt="2026-02-06T13:23:24.475" v="5259" actId="1076"/>
          <ac:spMkLst>
            <pc:docMk/>
            <pc:sldMk cId="3571997847" sldId="264"/>
            <ac:spMk id="13" creationId="{026CCF40-5155-4623-EC3D-90A11DE7B77B}"/>
          </ac:spMkLst>
        </pc:spChg>
        <pc:spChg chg="add del mod">
          <ac:chgData name="Majken Solberg" userId="bc8db120-a2fb-4e84-9124-4aca71be59eb" providerId="ADAL" clId="{E1FE0586-A8B1-4185-8415-25AB7BF98B21}" dt="2026-02-05T12:47:50.071" v="1531" actId="478"/>
          <ac:spMkLst>
            <pc:docMk/>
            <pc:sldMk cId="3571997847" sldId="264"/>
            <ac:spMk id="15" creationId="{07116DF5-5184-7212-C62F-4A18B0910AC0}"/>
          </ac:spMkLst>
        </pc:spChg>
        <pc:spChg chg="add del mod">
          <ac:chgData name="Majken Solberg" userId="bc8db120-a2fb-4e84-9124-4aca71be59eb" providerId="ADAL" clId="{E1FE0586-A8B1-4185-8415-25AB7BF98B21}" dt="2026-02-05T12:47:52.338" v="1532" actId="478"/>
          <ac:spMkLst>
            <pc:docMk/>
            <pc:sldMk cId="3571997847" sldId="264"/>
            <ac:spMk id="17" creationId="{7463A5DF-F2D4-DD26-6D14-16ED9ED40DF3}"/>
          </ac:spMkLst>
        </pc:spChg>
        <pc:spChg chg="add del mod">
          <ac:chgData name="Majken Solberg" userId="bc8db120-a2fb-4e84-9124-4aca71be59eb" providerId="ADAL" clId="{E1FE0586-A8B1-4185-8415-25AB7BF98B21}" dt="2026-02-05T13:02:38.888" v="1721" actId="478"/>
          <ac:spMkLst>
            <pc:docMk/>
            <pc:sldMk cId="3571997847" sldId="264"/>
            <ac:spMk id="18" creationId="{677C4934-5307-76EF-5131-580F8066A3F2}"/>
          </ac:spMkLst>
        </pc:spChg>
        <pc:spChg chg="add del mod">
          <ac:chgData name="Majken Solberg" userId="bc8db120-a2fb-4e84-9124-4aca71be59eb" providerId="ADAL" clId="{E1FE0586-A8B1-4185-8415-25AB7BF98B21}" dt="2026-02-05T12:48:51.045" v="1553" actId="478"/>
          <ac:spMkLst>
            <pc:docMk/>
            <pc:sldMk cId="3571997847" sldId="264"/>
            <ac:spMk id="19" creationId="{F9C11A3B-4ED7-E6DC-5C75-620C3F8CC8AC}"/>
          </ac:spMkLst>
        </pc:spChg>
        <pc:picChg chg="add del mod">
          <ac:chgData name="Majken Solberg" userId="bc8db120-a2fb-4e84-9124-4aca71be59eb" providerId="ADAL" clId="{E1FE0586-A8B1-4185-8415-25AB7BF98B21}" dt="2026-02-05T13:01:35.264" v="1714" actId="478"/>
          <ac:picMkLst>
            <pc:docMk/>
            <pc:sldMk cId="3571997847" sldId="264"/>
            <ac:picMk id="5" creationId="{9C74F771-A393-54FB-07E1-35DAAB0262D1}"/>
          </ac:picMkLst>
        </pc:picChg>
        <pc:picChg chg="add del mod">
          <ac:chgData name="Majken Solberg" userId="bc8db120-a2fb-4e84-9124-4aca71be59eb" providerId="ADAL" clId="{E1FE0586-A8B1-4185-8415-25AB7BF98B21}" dt="2026-02-06T10:20:47.427" v="4242" actId="478"/>
          <ac:picMkLst>
            <pc:docMk/>
            <pc:sldMk cId="3571997847" sldId="264"/>
            <ac:picMk id="5" creationId="{CE3B9C52-8E87-C8CC-5009-455E660B8781}"/>
          </ac:picMkLst>
        </pc:picChg>
        <pc:picChg chg="add mod">
          <ac:chgData name="Majken Solberg" userId="bc8db120-a2fb-4e84-9124-4aca71be59eb" providerId="ADAL" clId="{E1FE0586-A8B1-4185-8415-25AB7BF98B21}" dt="2026-02-06T13:22:41.381" v="5252" actId="1076"/>
          <ac:picMkLst>
            <pc:docMk/>
            <pc:sldMk cId="3571997847" sldId="264"/>
            <ac:picMk id="5" creationId="{FDC775C7-E7DD-1BA2-F48B-E889B70B2F6B}"/>
          </ac:picMkLst>
        </pc:picChg>
        <pc:picChg chg="add del mod ord">
          <ac:chgData name="Majken Solberg" userId="bc8db120-a2fb-4e84-9124-4aca71be59eb" providerId="ADAL" clId="{E1FE0586-A8B1-4185-8415-25AB7BF98B21}" dt="2026-02-06T13:19:10.336" v="5221" actId="478"/>
          <ac:picMkLst>
            <pc:docMk/>
            <pc:sldMk cId="3571997847" sldId="264"/>
            <ac:picMk id="6" creationId="{08D6E9E3-578D-24D5-3869-7096F7405EAE}"/>
          </ac:picMkLst>
        </pc:picChg>
        <pc:picChg chg="add del mod ord">
          <ac:chgData name="Majken Solberg" userId="bc8db120-a2fb-4e84-9124-4aca71be59eb" providerId="ADAL" clId="{E1FE0586-A8B1-4185-8415-25AB7BF98B21}" dt="2026-02-06T08:43:22.828" v="3035" actId="478"/>
          <ac:picMkLst>
            <pc:docMk/>
            <pc:sldMk cId="3571997847" sldId="264"/>
            <ac:picMk id="10" creationId="{CF97571C-3ADF-141B-872C-7236BDA112F1}"/>
          </ac:picMkLst>
        </pc:picChg>
      </pc:sldChg>
      <pc:sldChg chg="del">
        <pc:chgData name="Majken Solberg" userId="bc8db120-a2fb-4e84-9124-4aca71be59eb" providerId="ADAL" clId="{E1FE0586-A8B1-4185-8415-25AB7BF98B21}" dt="2026-02-05T12:06:14.290" v="850" actId="47"/>
        <pc:sldMkLst>
          <pc:docMk/>
          <pc:sldMk cId="894756696" sldId="265"/>
        </pc:sldMkLst>
      </pc:sldChg>
      <pc:sldChg chg="del">
        <pc:chgData name="Majken Solberg" userId="bc8db120-a2fb-4e84-9124-4aca71be59eb" providerId="ADAL" clId="{E1FE0586-A8B1-4185-8415-25AB7BF98B21}" dt="2026-02-05T12:06:19.778" v="852" actId="47"/>
        <pc:sldMkLst>
          <pc:docMk/>
          <pc:sldMk cId="3032328008" sldId="266"/>
        </pc:sldMkLst>
      </pc:sldChg>
      <pc:sldChg chg="del">
        <pc:chgData name="Majken Solberg" userId="bc8db120-a2fb-4e84-9124-4aca71be59eb" providerId="ADAL" clId="{E1FE0586-A8B1-4185-8415-25AB7BF98B21}" dt="2026-02-05T12:06:22.020" v="853" actId="47"/>
        <pc:sldMkLst>
          <pc:docMk/>
          <pc:sldMk cId="2503302545" sldId="267"/>
        </pc:sldMkLst>
      </pc:sldChg>
      <pc:sldChg chg="del">
        <pc:chgData name="Majken Solberg" userId="bc8db120-a2fb-4e84-9124-4aca71be59eb" providerId="ADAL" clId="{E1FE0586-A8B1-4185-8415-25AB7BF98B21}" dt="2026-02-05T12:06:23.664" v="854" actId="47"/>
        <pc:sldMkLst>
          <pc:docMk/>
          <pc:sldMk cId="2510754411" sldId="268"/>
        </pc:sldMkLst>
      </pc:sldChg>
      <pc:sldChg chg="del">
        <pc:chgData name="Majken Solberg" userId="bc8db120-a2fb-4e84-9124-4aca71be59eb" providerId="ADAL" clId="{E1FE0586-A8B1-4185-8415-25AB7BF98B21}" dt="2026-02-05T12:06:27.204" v="855" actId="47"/>
        <pc:sldMkLst>
          <pc:docMk/>
          <pc:sldMk cId="881481909" sldId="269"/>
        </pc:sldMkLst>
      </pc:sldChg>
      <pc:sldChg chg="del">
        <pc:chgData name="Majken Solberg" userId="bc8db120-a2fb-4e84-9124-4aca71be59eb" providerId="ADAL" clId="{E1FE0586-A8B1-4185-8415-25AB7BF98B21}" dt="2026-02-05T12:06:35.423" v="858" actId="47"/>
        <pc:sldMkLst>
          <pc:docMk/>
          <pc:sldMk cId="385923675" sldId="270"/>
        </pc:sldMkLst>
      </pc:sldChg>
      <pc:sldChg chg="del">
        <pc:chgData name="Majken Solberg" userId="bc8db120-a2fb-4e84-9124-4aca71be59eb" providerId="ADAL" clId="{E1FE0586-A8B1-4185-8415-25AB7BF98B21}" dt="2026-02-05T12:06:33.580" v="857" actId="47"/>
        <pc:sldMkLst>
          <pc:docMk/>
          <pc:sldMk cId="55329179" sldId="271"/>
        </pc:sldMkLst>
      </pc:sldChg>
      <pc:sldChg chg="del">
        <pc:chgData name="Majken Solberg" userId="bc8db120-a2fb-4e84-9124-4aca71be59eb" providerId="ADAL" clId="{E1FE0586-A8B1-4185-8415-25AB7BF98B21}" dt="2026-02-05T12:06:31.353" v="856" actId="47"/>
        <pc:sldMkLst>
          <pc:docMk/>
          <pc:sldMk cId="1103096538" sldId="272"/>
        </pc:sldMkLst>
      </pc:sldChg>
      <pc:sldChg chg="addSp delSp modSp mod ord modClrScheme chgLayout">
        <pc:chgData name="Majken Solberg" userId="bc8db120-a2fb-4e84-9124-4aca71be59eb" providerId="ADAL" clId="{E1FE0586-A8B1-4185-8415-25AB7BF98B21}" dt="2026-02-06T13:40:09.163" v="5378" actId="27636"/>
        <pc:sldMkLst>
          <pc:docMk/>
          <pc:sldMk cId="2766657070" sldId="273"/>
        </pc:sldMkLst>
        <pc:spChg chg="mod ord">
          <ac:chgData name="Majken Solberg" userId="bc8db120-a2fb-4e84-9124-4aca71be59eb" providerId="ADAL" clId="{E1FE0586-A8B1-4185-8415-25AB7BF98B21}" dt="2026-02-06T12:56:17.712" v="5083" actId="26606"/>
          <ac:spMkLst>
            <pc:docMk/>
            <pc:sldMk cId="2766657070" sldId="273"/>
            <ac:spMk id="3" creationId="{20E8A59F-74DA-C3C2-13A7-C131AF1DB908}"/>
          </ac:spMkLst>
        </pc:spChg>
        <pc:spChg chg="add del mod">
          <ac:chgData name="Majken Solberg" userId="bc8db120-a2fb-4e84-9124-4aca71be59eb" providerId="ADAL" clId="{E1FE0586-A8B1-4185-8415-25AB7BF98B21}" dt="2026-02-06T09:58:35.060" v="4155" actId="931"/>
          <ac:spMkLst>
            <pc:docMk/>
            <pc:sldMk cId="2766657070" sldId="273"/>
            <ac:spMk id="4" creationId="{6AD59141-F655-CDF4-CB7E-0E62FE3159AC}"/>
          </ac:spMkLst>
        </pc:spChg>
        <pc:spChg chg="add del mod">
          <ac:chgData name="Majken Solberg" userId="bc8db120-a2fb-4e84-9124-4aca71be59eb" providerId="ADAL" clId="{E1FE0586-A8B1-4185-8415-25AB7BF98B21}" dt="2026-02-05T13:37:14.794" v="2277" actId="931"/>
          <ac:spMkLst>
            <pc:docMk/>
            <pc:sldMk cId="2766657070" sldId="273"/>
            <ac:spMk id="4" creationId="{6EC55314-5B5F-3D5C-6914-C2FF06ED4502}"/>
          </ac:spMkLst>
        </pc:spChg>
        <pc:spChg chg="add del mod">
          <ac:chgData name="Majken Solberg" userId="bc8db120-a2fb-4e84-9124-4aca71be59eb" providerId="ADAL" clId="{E1FE0586-A8B1-4185-8415-25AB7BF98B21}" dt="2026-02-06T08:40:48.677" v="3027" actId="931"/>
          <ac:spMkLst>
            <pc:docMk/>
            <pc:sldMk cId="2766657070" sldId="273"/>
            <ac:spMk id="4" creationId="{D07835A1-C58D-E7E2-A32B-B24AAD7FEA6F}"/>
          </ac:spMkLst>
        </pc:spChg>
        <pc:spChg chg="add del mod">
          <ac:chgData name="Majken Solberg" userId="bc8db120-a2fb-4e84-9124-4aca71be59eb" providerId="ADAL" clId="{E1FE0586-A8B1-4185-8415-25AB7BF98B21}" dt="2026-02-06T12:56:05.686" v="5079" actId="931"/>
          <ac:spMkLst>
            <pc:docMk/>
            <pc:sldMk cId="2766657070" sldId="273"/>
            <ac:spMk id="4" creationId="{ECA15344-EE17-59F6-3A80-003712488965}"/>
          </ac:spMkLst>
        </pc:spChg>
        <pc:spChg chg="add del mod">
          <ac:chgData name="Majken Solberg" userId="bc8db120-a2fb-4e84-9124-4aca71be59eb" providerId="ADAL" clId="{E1FE0586-A8B1-4185-8415-25AB7BF98B21}" dt="2026-02-05T12:06:44.784" v="860" actId="931"/>
          <ac:spMkLst>
            <pc:docMk/>
            <pc:sldMk cId="2766657070" sldId="273"/>
            <ac:spMk id="5" creationId="{92C556A8-8945-ECE6-30AE-AE9C8BC1AB87}"/>
          </ac:spMkLst>
        </pc:spChg>
        <pc:spChg chg="mod ord">
          <ac:chgData name="Majken Solberg" userId="bc8db120-a2fb-4e84-9124-4aca71be59eb" providerId="ADAL" clId="{E1FE0586-A8B1-4185-8415-25AB7BF98B21}" dt="2026-02-06T13:40:09.163" v="5378" actId="27636"/>
          <ac:spMkLst>
            <pc:docMk/>
            <pc:sldMk cId="2766657070" sldId="273"/>
            <ac:spMk id="8" creationId="{B7CF4A9B-F6B1-5416-3F71-2F1075D34411}"/>
          </ac:spMkLst>
        </pc:spChg>
        <pc:spChg chg="add del">
          <ac:chgData name="Majken Solberg" userId="bc8db120-a2fb-4e84-9124-4aca71be59eb" providerId="ADAL" clId="{E1FE0586-A8B1-4185-8415-25AB7BF98B21}" dt="2026-02-06T12:56:17.715" v="5084" actId="26606"/>
          <ac:spMkLst>
            <pc:docMk/>
            <pc:sldMk cId="2766657070" sldId="273"/>
            <ac:spMk id="10" creationId="{8339277F-FCFC-541C-E929-3D0099E3CD9C}"/>
          </ac:spMkLst>
        </pc:spChg>
        <pc:spChg chg="add del">
          <ac:chgData name="Majken Solberg" userId="bc8db120-a2fb-4e84-9124-4aca71be59eb" providerId="ADAL" clId="{E1FE0586-A8B1-4185-8415-25AB7BF98B21}" dt="2026-02-05T13:37:37.139" v="2282" actId="478"/>
          <ac:spMkLst>
            <pc:docMk/>
            <pc:sldMk cId="2766657070" sldId="273"/>
            <ac:spMk id="13" creationId="{1C326E92-2D60-786D-7573-3BF545E56D9C}"/>
          </ac:spMkLst>
        </pc:spChg>
        <pc:spChg chg="add del">
          <ac:chgData name="Majken Solberg" userId="bc8db120-a2fb-4e84-9124-4aca71be59eb" providerId="ADAL" clId="{E1FE0586-A8B1-4185-8415-25AB7BF98B21}" dt="2026-02-06T12:57:22.045" v="5103" actId="478"/>
          <ac:spMkLst>
            <pc:docMk/>
            <pc:sldMk cId="2766657070" sldId="273"/>
            <ac:spMk id="15" creationId="{14D3672E-BB30-CF09-9B95-28A1D54E5CC9}"/>
          </ac:spMkLst>
        </pc:spChg>
        <pc:picChg chg="del">
          <ac:chgData name="Majken Solberg" userId="bc8db120-a2fb-4e84-9124-4aca71be59eb" providerId="ADAL" clId="{E1FE0586-A8B1-4185-8415-25AB7BF98B21}" dt="2026-02-05T12:06:39.171" v="859" actId="478"/>
          <ac:picMkLst>
            <pc:docMk/>
            <pc:sldMk cId="2766657070" sldId="273"/>
            <ac:picMk id="4" creationId="{CBE1511D-77A1-3517-08D2-BBE921CB9BE0}"/>
          </ac:picMkLst>
        </pc:picChg>
        <pc:picChg chg="add del mod">
          <ac:chgData name="Majken Solberg" userId="bc8db120-a2fb-4e84-9124-4aca71be59eb" providerId="ADAL" clId="{E1FE0586-A8B1-4185-8415-25AB7BF98B21}" dt="2026-02-06T12:55:53.768" v="5078" actId="478"/>
          <ac:picMkLst>
            <pc:docMk/>
            <pc:sldMk cId="2766657070" sldId="273"/>
            <ac:picMk id="6" creationId="{20E3F804-AD6E-4C2D-8164-6E173E1B7C05}"/>
          </ac:picMkLst>
        </pc:picChg>
        <pc:picChg chg="add del mod">
          <ac:chgData name="Majken Solberg" userId="bc8db120-a2fb-4e84-9124-4aca71be59eb" providerId="ADAL" clId="{E1FE0586-A8B1-4185-8415-25AB7BF98B21}" dt="2026-02-06T08:40:29.307" v="3026" actId="478"/>
          <ac:picMkLst>
            <pc:docMk/>
            <pc:sldMk cId="2766657070" sldId="273"/>
            <ac:picMk id="6" creationId="{C23795F3-C62D-43C3-C200-4E86D99C405A}"/>
          </ac:picMkLst>
        </pc:picChg>
        <pc:picChg chg="add mod">
          <ac:chgData name="Majken Solberg" userId="bc8db120-a2fb-4e84-9124-4aca71be59eb" providerId="ADAL" clId="{E1FE0586-A8B1-4185-8415-25AB7BF98B21}" dt="2026-02-06T12:56:17.715" v="5084" actId="26606"/>
          <ac:picMkLst>
            <pc:docMk/>
            <pc:sldMk cId="2766657070" sldId="273"/>
            <ac:picMk id="7" creationId="{8918582A-BF74-46D0-22FF-C0742CA52E8C}"/>
          </ac:picMkLst>
        </pc:picChg>
        <pc:picChg chg="add del mod">
          <ac:chgData name="Majken Solberg" userId="bc8db120-a2fb-4e84-9124-4aca71be59eb" providerId="ADAL" clId="{E1FE0586-A8B1-4185-8415-25AB7BF98B21}" dt="2026-02-06T09:57:56.752" v="4154" actId="478"/>
          <ac:picMkLst>
            <pc:docMk/>
            <pc:sldMk cId="2766657070" sldId="273"/>
            <ac:picMk id="7" creationId="{9469D456-EEB3-EBA9-5952-F2732AB79DC4}"/>
          </ac:picMkLst>
        </pc:picChg>
        <pc:picChg chg="add del mod">
          <ac:chgData name="Majken Solberg" userId="bc8db120-a2fb-4e84-9124-4aca71be59eb" providerId="ADAL" clId="{E1FE0586-A8B1-4185-8415-25AB7BF98B21}" dt="2026-02-05T13:37:01.575" v="2276" actId="478"/>
          <ac:picMkLst>
            <pc:docMk/>
            <pc:sldMk cId="2766657070" sldId="273"/>
            <ac:picMk id="7" creationId="{CE7F0A8B-6367-2D9A-237A-E75C10E90701}"/>
          </ac:picMkLst>
        </pc:picChg>
      </pc:sldChg>
      <pc:sldChg chg="modSp add del mod ord modNotesTx">
        <pc:chgData name="Majken Solberg" userId="bc8db120-a2fb-4e84-9124-4aca71be59eb" providerId="ADAL" clId="{E1FE0586-A8B1-4185-8415-25AB7BF98B21}" dt="2026-02-06T10:37:08.905" v="4338" actId="47"/>
        <pc:sldMkLst>
          <pc:docMk/>
          <pc:sldMk cId="3435766843" sldId="274"/>
        </pc:sldMkLst>
        <pc:spChg chg="mod">
          <ac:chgData name="Majken Solberg" userId="bc8db120-a2fb-4e84-9124-4aca71be59eb" providerId="ADAL" clId="{E1FE0586-A8B1-4185-8415-25AB7BF98B21}" dt="2026-02-06T09:00:56.628" v="3200" actId="6549"/>
          <ac:spMkLst>
            <pc:docMk/>
            <pc:sldMk cId="3435766843" sldId="274"/>
            <ac:spMk id="2" creationId="{AAF296AF-1408-7C78-2B96-929DD7BD00BE}"/>
          </ac:spMkLst>
        </pc:spChg>
        <pc:spChg chg="mod">
          <ac:chgData name="Majken Solberg" userId="bc8db120-a2fb-4e84-9124-4aca71be59eb" providerId="ADAL" clId="{E1FE0586-A8B1-4185-8415-25AB7BF98B21}" dt="2026-02-06T09:01:23.306" v="3223" actId="20577"/>
          <ac:spMkLst>
            <pc:docMk/>
            <pc:sldMk cId="3435766843" sldId="274"/>
            <ac:spMk id="8" creationId="{24B111C0-84C2-EFE9-A196-E6E73FC47784}"/>
          </ac:spMkLst>
        </pc:spChg>
      </pc:sldChg>
      <pc:sldChg chg="addSp delSp modSp add del mod ord modClrScheme chgLayout modNotesTx">
        <pc:chgData name="Majken Solberg" userId="bc8db120-a2fb-4e84-9124-4aca71be59eb" providerId="ADAL" clId="{E1FE0586-A8B1-4185-8415-25AB7BF98B21}" dt="2026-02-06T12:34:51.248" v="4761" actId="478"/>
        <pc:sldMkLst>
          <pc:docMk/>
          <pc:sldMk cId="1203492754" sldId="275"/>
        </pc:sldMkLst>
        <pc:spChg chg="del">
          <ac:chgData name="Majken Solberg" userId="bc8db120-a2fb-4e84-9124-4aca71be59eb" providerId="ADAL" clId="{E1FE0586-A8B1-4185-8415-25AB7BF98B21}" dt="2026-02-05T09:47:44.755" v="486" actId="478"/>
          <ac:spMkLst>
            <pc:docMk/>
            <pc:sldMk cId="1203492754" sldId="275"/>
            <ac:spMk id="2" creationId="{96A37AF2-3AE8-4BDE-B964-4992C9D516B0}"/>
          </ac:spMkLst>
        </pc:spChg>
        <pc:spChg chg="add del">
          <ac:chgData name="Majken Solberg" userId="bc8db120-a2fb-4e84-9124-4aca71be59eb" providerId="ADAL" clId="{E1FE0586-A8B1-4185-8415-25AB7BF98B21}" dt="2026-02-05T09:47:44.755" v="486" actId="478"/>
          <ac:spMkLst>
            <pc:docMk/>
            <pc:sldMk cId="1203492754" sldId="275"/>
            <ac:spMk id="3" creationId="{62CD76CB-03EE-17B1-4DFA-48DBE2A1C3F6}"/>
          </ac:spMkLst>
        </pc:spChg>
        <pc:spChg chg="add del mod">
          <ac:chgData name="Majken Solberg" userId="bc8db120-a2fb-4e84-9124-4aca71be59eb" providerId="ADAL" clId="{E1FE0586-A8B1-4185-8415-25AB7BF98B21}" dt="2026-02-05T09:47:46.941" v="487"/>
          <ac:spMkLst>
            <pc:docMk/>
            <pc:sldMk cId="1203492754" sldId="275"/>
            <ac:spMk id="4" creationId="{1E706166-20C7-AB5E-D718-63B5E32F5951}"/>
          </ac:spMkLst>
        </pc:spChg>
        <pc:spChg chg="add mod">
          <ac:chgData name="Majken Solberg" userId="bc8db120-a2fb-4e84-9124-4aca71be59eb" providerId="ADAL" clId="{E1FE0586-A8B1-4185-8415-25AB7BF98B21}" dt="2026-02-06T12:34:42.941" v="4760" actId="1076"/>
          <ac:spMkLst>
            <pc:docMk/>
            <pc:sldMk cId="1203492754" sldId="275"/>
            <ac:spMk id="5" creationId="{28D43CAF-4B59-A29B-AC3E-EB0D2DA9B07C}"/>
          </ac:spMkLst>
        </pc:spChg>
        <pc:spChg chg="mod">
          <ac:chgData name="Majken Solberg" userId="bc8db120-a2fb-4e84-9124-4aca71be59eb" providerId="ADAL" clId="{E1FE0586-A8B1-4185-8415-25AB7BF98B21}" dt="2026-02-06T12:29:41.200" v="4713" actId="20577"/>
          <ac:spMkLst>
            <pc:docMk/>
            <pc:sldMk cId="1203492754" sldId="275"/>
            <ac:spMk id="8" creationId="{908FB923-5B63-6A8C-8B40-C1C2503419B6}"/>
          </ac:spMkLst>
        </pc:spChg>
        <pc:spChg chg="add del">
          <ac:chgData name="Majken Solberg" userId="bc8db120-a2fb-4e84-9124-4aca71be59eb" providerId="ADAL" clId="{E1FE0586-A8B1-4185-8415-25AB7BF98B21}" dt="2026-02-06T08:18:54.052" v="2513" actId="478"/>
          <ac:spMkLst>
            <pc:docMk/>
            <pc:sldMk cId="1203492754" sldId="275"/>
            <ac:spMk id="10" creationId="{2459FC04-12C7-2ECF-84CC-6D45A47F9327}"/>
          </ac:spMkLst>
        </pc:spChg>
        <pc:spChg chg="add del">
          <ac:chgData name="Majken Solberg" userId="bc8db120-a2fb-4e84-9124-4aca71be59eb" providerId="ADAL" clId="{E1FE0586-A8B1-4185-8415-25AB7BF98B21}" dt="2026-02-06T12:34:00.026" v="4752" actId="26606"/>
          <ac:spMkLst>
            <pc:docMk/>
            <pc:sldMk cId="1203492754" sldId="275"/>
            <ac:spMk id="11" creationId="{712F785C-230E-7BCB-ECD4-AFA39E005665}"/>
          </ac:spMkLst>
        </pc:spChg>
        <pc:spChg chg="add del mod">
          <ac:chgData name="Majken Solberg" userId="bc8db120-a2fb-4e84-9124-4aca71be59eb" providerId="ADAL" clId="{E1FE0586-A8B1-4185-8415-25AB7BF98B21}" dt="2026-02-05T12:33:08.918" v="1413" actId="478"/>
          <ac:spMkLst>
            <pc:docMk/>
            <pc:sldMk cId="1203492754" sldId="275"/>
            <ac:spMk id="13" creationId="{074F3A16-7A5C-E012-0051-C32E0EC3E80E}"/>
          </ac:spMkLst>
        </pc:spChg>
        <pc:spChg chg="add del">
          <ac:chgData name="Majken Solberg" userId="bc8db120-a2fb-4e84-9124-4aca71be59eb" providerId="ADAL" clId="{E1FE0586-A8B1-4185-8415-25AB7BF98B21}" dt="2026-02-06T12:34:51.248" v="4761" actId="478"/>
          <ac:spMkLst>
            <pc:docMk/>
            <pc:sldMk cId="1203492754" sldId="275"/>
            <ac:spMk id="16" creationId="{751FAE16-041F-E8C5-9143-E15E7D9ADE21}"/>
          </ac:spMkLst>
        </pc:spChg>
        <pc:picChg chg="add del mod ord">
          <ac:chgData name="Majken Solberg" userId="bc8db120-a2fb-4e84-9124-4aca71be59eb" providerId="ADAL" clId="{E1FE0586-A8B1-4185-8415-25AB7BF98B21}" dt="2026-02-05T13:54:14.073" v="2440" actId="478"/>
          <ac:picMkLst>
            <pc:docMk/>
            <pc:sldMk cId="1203492754" sldId="275"/>
            <ac:picMk id="3" creationId="{C4CB1CBD-A7A1-9A51-4744-814C9D83F5F3}"/>
          </ac:picMkLst>
        </pc:picChg>
        <pc:picChg chg="add del mod ord">
          <ac:chgData name="Majken Solberg" userId="bc8db120-a2fb-4e84-9124-4aca71be59eb" providerId="ADAL" clId="{E1FE0586-A8B1-4185-8415-25AB7BF98B21}" dt="2026-02-06T12:33:21.476" v="4748" actId="478"/>
          <ac:picMkLst>
            <pc:docMk/>
            <pc:sldMk cId="1203492754" sldId="275"/>
            <ac:picMk id="3" creationId="{D1298CB1-F584-596A-F920-399028AC012F}"/>
          </ac:picMkLst>
        </pc:picChg>
        <pc:picChg chg="add mod ord">
          <ac:chgData name="Majken Solberg" userId="bc8db120-a2fb-4e84-9124-4aca71be59eb" providerId="ADAL" clId="{E1FE0586-A8B1-4185-8415-25AB7BF98B21}" dt="2026-02-06T12:34:00.026" v="4752" actId="26606"/>
          <ac:picMkLst>
            <pc:docMk/>
            <pc:sldMk cId="1203492754" sldId="275"/>
            <ac:picMk id="4" creationId="{037189CA-409A-91EF-2FBC-D279BEC218EE}"/>
          </ac:picMkLst>
        </pc:picChg>
        <pc:picChg chg="add del mod ord">
          <ac:chgData name="Majken Solberg" userId="bc8db120-a2fb-4e84-9124-4aca71be59eb" providerId="ADAL" clId="{E1FE0586-A8B1-4185-8415-25AB7BF98B21}" dt="2026-02-06T09:21:58.656" v="3706" actId="478"/>
          <ac:picMkLst>
            <pc:docMk/>
            <pc:sldMk cId="1203492754" sldId="275"/>
            <ac:picMk id="4" creationId="{ECE98657-18D4-B3D3-99B1-56F4D571E5C6}"/>
          </ac:picMkLst>
        </pc:picChg>
      </pc:sldChg>
      <pc:sldChg chg="modSp add del mod">
        <pc:chgData name="Majken Solberg" userId="bc8db120-a2fb-4e84-9124-4aca71be59eb" providerId="ADAL" clId="{E1FE0586-A8B1-4185-8415-25AB7BF98B21}" dt="2026-02-05T13:32:55.536" v="2167" actId="47"/>
        <pc:sldMkLst>
          <pc:docMk/>
          <pc:sldMk cId="3037584077" sldId="276"/>
        </pc:sldMkLst>
        <pc:spChg chg="mod">
          <ac:chgData name="Majken Solberg" userId="bc8db120-a2fb-4e84-9124-4aca71be59eb" providerId="ADAL" clId="{E1FE0586-A8B1-4185-8415-25AB7BF98B21}" dt="2026-02-05T10:30:29.243" v="690" actId="207"/>
          <ac:spMkLst>
            <pc:docMk/>
            <pc:sldMk cId="3037584077" sldId="276"/>
            <ac:spMk id="2" creationId="{F91E1D70-F6B4-6292-D098-326A84F2DF82}"/>
          </ac:spMkLst>
        </pc:spChg>
        <pc:spChg chg="mod">
          <ac:chgData name="Majken Solberg" userId="bc8db120-a2fb-4e84-9124-4aca71be59eb" providerId="ADAL" clId="{E1FE0586-A8B1-4185-8415-25AB7BF98B21}" dt="2026-02-05T11:21:36.940" v="693" actId="20577"/>
          <ac:spMkLst>
            <pc:docMk/>
            <pc:sldMk cId="3037584077" sldId="276"/>
            <ac:spMk id="8" creationId="{CE87DE0E-AED3-5EC0-0789-FB3A522AE14D}"/>
          </ac:spMkLst>
        </pc:spChg>
      </pc:sldChg>
      <pc:sldChg chg="modSp add del mod">
        <pc:chgData name="Majken Solberg" userId="bc8db120-a2fb-4e84-9124-4aca71be59eb" providerId="ADAL" clId="{E1FE0586-A8B1-4185-8415-25AB7BF98B21}" dt="2026-02-05T13:32:53.855" v="2166" actId="47"/>
        <pc:sldMkLst>
          <pc:docMk/>
          <pc:sldMk cId="3819178926" sldId="277"/>
        </pc:sldMkLst>
        <pc:spChg chg="mod">
          <ac:chgData name="Majken Solberg" userId="bc8db120-a2fb-4e84-9124-4aca71be59eb" providerId="ADAL" clId="{E1FE0586-A8B1-4185-8415-25AB7BF98B21}" dt="2026-02-05T11:59:39.496" v="768" actId="207"/>
          <ac:spMkLst>
            <pc:docMk/>
            <pc:sldMk cId="3819178926" sldId="277"/>
            <ac:spMk id="2" creationId="{EC9D8D00-9E9D-AF0A-FF6D-440B4954FF3C}"/>
          </ac:spMkLst>
        </pc:spChg>
        <pc:spChg chg="mod">
          <ac:chgData name="Majken Solberg" userId="bc8db120-a2fb-4e84-9124-4aca71be59eb" providerId="ADAL" clId="{E1FE0586-A8B1-4185-8415-25AB7BF98B21}" dt="2026-02-05T11:21:42.449" v="695" actId="20577"/>
          <ac:spMkLst>
            <pc:docMk/>
            <pc:sldMk cId="3819178926" sldId="277"/>
            <ac:spMk id="8" creationId="{34D959A9-376D-F8A0-42C2-3CEA4F7AC5A7}"/>
          </ac:spMkLst>
        </pc:spChg>
      </pc:sldChg>
      <pc:sldChg chg="modSp add del mod">
        <pc:chgData name="Majken Solberg" userId="bc8db120-a2fb-4e84-9124-4aca71be59eb" providerId="ADAL" clId="{E1FE0586-A8B1-4185-8415-25AB7BF98B21}" dt="2026-02-05T13:32:45.409" v="2160" actId="47"/>
        <pc:sldMkLst>
          <pc:docMk/>
          <pc:sldMk cId="1259684318" sldId="278"/>
        </pc:sldMkLst>
        <pc:spChg chg="mod">
          <ac:chgData name="Majken Solberg" userId="bc8db120-a2fb-4e84-9124-4aca71be59eb" providerId="ADAL" clId="{E1FE0586-A8B1-4185-8415-25AB7BF98B21}" dt="2026-02-05T11:59:33.601" v="767" actId="207"/>
          <ac:spMkLst>
            <pc:docMk/>
            <pc:sldMk cId="1259684318" sldId="278"/>
            <ac:spMk id="2" creationId="{B90948C7-A570-F105-0ACC-5EFA745DA348}"/>
          </ac:spMkLst>
        </pc:spChg>
        <pc:spChg chg="mod">
          <ac:chgData name="Majken Solberg" userId="bc8db120-a2fb-4e84-9124-4aca71be59eb" providerId="ADAL" clId="{E1FE0586-A8B1-4185-8415-25AB7BF98B21}" dt="2026-02-05T11:53:06.290" v="721" actId="20577"/>
          <ac:spMkLst>
            <pc:docMk/>
            <pc:sldMk cId="1259684318" sldId="278"/>
            <ac:spMk id="8" creationId="{84040405-8FAD-3FF4-2392-54CBB3EB2FF6}"/>
          </ac:spMkLst>
        </pc:spChg>
      </pc:sldChg>
      <pc:sldChg chg="modSp add del mod">
        <pc:chgData name="Majken Solberg" userId="bc8db120-a2fb-4e84-9124-4aca71be59eb" providerId="ADAL" clId="{E1FE0586-A8B1-4185-8415-25AB7BF98B21}" dt="2026-02-05T13:32:46.672" v="2161" actId="47"/>
        <pc:sldMkLst>
          <pc:docMk/>
          <pc:sldMk cId="366940370" sldId="279"/>
        </pc:sldMkLst>
        <pc:spChg chg="mod">
          <ac:chgData name="Majken Solberg" userId="bc8db120-a2fb-4e84-9124-4aca71be59eb" providerId="ADAL" clId="{E1FE0586-A8B1-4185-8415-25AB7BF98B21}" dt="2026-02-05T11:59:28.499" v="766" actId="207"/>
          <ac:spMkLst>
            <pc:docMk/>
            <pc:sldMk cId="366940370" sldId="279"/>
            <ac:spMk id="2" creationId="{58291CAD-20D4-4275-89AB-EC88239B2A7C}"/>
          </ac:spMkLst>
        </pc:spChg>
        <pc:spChg chg="mod">
          <ac:chgData name="Majken Solberg" userId="bc8db120-a2fb-4e84-9124-4aca71be59eb" providerId="ADAL" clId="{E1FE0586-A8B1-4185-8415-25AB7BF98B21}" dt="2026-02-05T11:54:35.078" v="733" actId="20577"/>
          <ac:spMkLst>
            <pc:docMk/>
            <pc:sldMk cId="366940370" sldId="279"/>
            <ac:spMk id="8" creationId="{CF0155ED-DDCB-0B75-5978-3A6FBFA51AF2}"/>
          </ac:spMkLst>
        </pc:spChg>
      </pc:sldChg>
      <pc:sldChg chg="modSp add del mod">
        <pc:chgData name="Majken Solberg" userId="bc8db120-a2fb-4e84-9124-4aca71be59eb" providerId="ADAL" clId="{E1FE0586-A8B1-4185-8415-25AB7BF98B21}" dt="2026-02-05T13:32:47.941" v="2162" actId="47"/>
        <pc:sldMkLst>
          <pc:docMk/>
          <pc:sldMk cId="3232790595" sldId="280"/>
        </pc:sldMkLst>
        <pc:spChg chg="mod">
          <ac:chgData name="Majken Solberg" userId="bc8db120-a2fb-4e84-9124-4aca71be59eb" providerId="ADAL" clId="{E1FE0586-A8B1-4185-8415-25AB7BF98B21}" dt="2026-02-05T11:57:14.280" v="754" actId="113"/>
          <ac:spMkLst>
            <pc:docMk/>
            <pc:sldMk cId="3232790595" sldId="280"/>
            <ac:spMk id="2" creationId="{887CBA6C-6FC6-06AC-0E6C-666D28247C97}"/>
          </ac:spMkLst>
        </pc:spChg>
      </pc:sldChg>
      <pc:sldChg chg="modSp add del mod">
        <pc:chgData name="Majken Solberg" userId="bc8db120-a2fb-4e84-9124-4aca71be59eb" providerId="ADAL" clId="{E1FE0586-A8B1-4185-8415-25AB7BF98B21}" dt="2026-02-05T13:32:49.290" v="2163" actId="47"/>
        <pc:sldMkLst>
          <pc:docMk/>
          <pc:sldMk cId="1078162051" sldId="281"/>
        </pc:sldMkLst>
        <pc:spChg chg="mod">
          <ac:chgData name="Majken Solberg" userId="bc8db120-a2fb-4e84-9124-4aca71be59eb" providerId="ADAL" clId="{E1FE0586-A8B1-4185-8415-25AB7BF98B21}" dt="2026-02-05T11:59:18.504" v="765" actId="207"/>
          <ac:spMkLst>
            <pc:docMk/>
            <pc:sldMk cId="1078162051" sldId="281"/>
            <ac:spMk id="2" creationId="{0CE6EADA-A585-DD49-AAD5-61A473EE70F3}"/>
          </ac:spMkLst>
        </pc:spChg>
        <pc:spChg chg="mod">
          <ac:chgData name="Majken Solberg" userId="bc8db120-a2fb-4e84-9124-4aca71be59eb" providerId="ADAL" clId="{E1FE0586-A8B1-4185-8415-25AB7BF98B21}" dt="2026-02-05T12:00:03.012" v="772" actId="20577"/>
          <ac:spMkLst>
            <pc:docMk/>
            <pc:sldMk cId="1078162051" sldId="281"/>
            <ac:spMk id="8" creationId="{34A1A536-6647-489E-905D-BE10DD561013}"/>
          </ac:spMkLst>
        </pc:spChg>
      </pc:sldChg>
      <pc:sldChg chg="modSp add del mod">
        <pc:chgData name="Majken Solberg" userId="bc8db120-a2fb-4e84-9124-4aca71be59eb" providerId="ADAL" clId="{E1FE0586-A8B1-4185-8415-25AB7BF98B21}" dt="2026-02-05T13:32:50.310" v="2164" actId="47"/>
        <pc:sldMkLst>
          <pc:docMk/>
          <pc:sldMk cId="1082926560" sldId="282"/>
        </pc:sldMkLst>
        <pc:spChg chg="mod">
          <ac:chgData name="Majken Solberg" userId="bc8db120-a2fb-4e84-9124-4aca71be59eb" providerId="ADAL" clId="{E1FE0586-A8B1-4185-8415-25AB7BF98B21}" dt="2026-02-05T12:01:08.749" v="794" actId="207"/>
          <ac:spMkLst>
            <pc:docMk/>
            <pc:sldMk cId="1082926560" sldId="282"/>
            <ac:spMk id="2" creationId="{4730C07B-255A-A52A-6B02-6C289FA991AF}"/>
          </ac:spMkLst>
        </pc:spChg>
        <pc:spChg chg="mod">
          <ac:chgData name="Majken Solberg" userId="bc8db120-a2fb-4e84-9124-4aca71be59eb" providerId="ADAL" clId="{E1FE0586-A8B1-4185-8415-25AB7BF98B21}" dt="2026-02-05T12:00:18.453" v="783" actId="6549"/>
          <ac:spMkLst>
            <pc:docMk/>
            <pc:sldMk cId="1082926560" sldId="282"/>
            <ac:spMk id="8" creationId="{5467ECBD-761F-D5B7-2A8E-602B42992EE3}"/>
          </ac:spMkLst>
        </pc:spChg>
      </pc:sldChg>
      <pc:sldChg chg="modSp add del mod">
        <pc:chgData name="Majken Solberg" userId="bc8db120-a2fb-4e84-9124-4aca71be59eb" providerId="ADAL" clId="{E1FE0586-A8B1-4185-8415-25AB7BF98B21}" dt="2026-02-05T13:32:51.649" v="2165" actId="47"/>
        <pc:sldMkLst>
          <pc:docMk/>
          <pc:sldMk cId="4201199008" sldId="283"/>
        </pc:sldMkLst>
        <pc:spChg chg="mod">
          <ac:chgData name="Majken Solberg" userId="bc8db120-a2fb-4e84-9124-4aca71be59eb" providerId="ADAL" clId="{E1FE0586-A8B1-4185-8415-25AB7BF98B21}" dt="2026-02-05T12:02:58.898" v="819" actId="1076"/>
          <ac:spMkLst>
            <pc:docMk/>
            <pc:sldMk cId="4201199008" sldId="283"/>
            <ac:spMk id="2" creationId="{AD8153D2-9493-CEAC-367A-D46232BF8906}"/>
          </ac:spMkLst>
        </pc:spChg>
        <pc:spChg chg="mod">
          <ac:chgData name="Majken Solberg" userId="bc8db120-a2fb-4e84-9124-4aca71be59eb" providerId="ADAL" clId="{E1FE0586-A8B1-4185-8415-25AB7BF98B21}" dt="2026-02-05T12:01:46.278" v="813" actId="20577"/>
          <ac:spMkLst>
            <pc:docMk/>
            <pc:sldMk cId="4201199008" sldId="283"/>
            <ac:spMk id="8" creationId="{3681FBA9-4291-25B7-1685-6C1F23AAD20C}"/>
          </ac:spMkLst>
        </pc:spChg>
      </pc:sldChg>
      <pc:sldChg chg="addSp delSp modSp add mod ord modClrScheme chgLayout modNotesTx">
        <pc:chgData name="Majken Solberg" userId="bc8db120-a2fb-4e84-9124-4aca71be59eb" providerId="ADAL" clId="{E1FE0586-A8B1-4185-8415-25AB7BF98B21}" dt="2026-02-06T13:34:46.847" v="5319" actId="20577"/>
        <pc:sldMkLst>
          <pc:docMk/>
          <pc:sldMk cId="1530804097" sldId="284"/>
        </pc:sldMkLst>
        <pc:spChg chg="mod ord">
          <ac:chgData name="Majken Solberg" userId="bc8db120-a2fb-4e84-9124-4aca71be59eb" providerId="ADAL" clId="{E1FE0586-A8B1-4185-8415-25AB7BF98B21}" dt="2026-02-05T13:15:49.212" v="1973" actId="26606"/>
          <ac:spMkLst>
            <pc:docMk/>
            <pc:sldMk cId="1530804097" sldId="284"/>
            <ac:spMk id="2" creationId="{A082022B-FB91-B228-FF4A-665BD6DAB0E0}"/>
          </ac:spMkLst>
        </pc:spChg>
        <pc:spChg chg="add">
          <ac:chgData name="Majken Solberg" userId="bc8db120-a2fb-4e84-9124-4aca71be59eb" providerId="ADAL" clId="{E1FE0586-A8B1-4185-8415-25AB7BF98B21}" dt="2026-02-05T12:55:46.372" v="1587"/>
          <ac:spMkLst>
            <pc:docMk/>
            <pc:sldMk cId="1530804097" sldId="284"/>
            <ac:spMk id="3" creationId="{BB92D14D-B48E-4C7C-B635-0D06E959D234}"/>
          </ac:spMkLst>
        </pc:spChg>
        <pc:spChg chg="add del mod">
          <ac:chgData name="Majken Solberg" userId="bc8db120-a2fb-4e84-9124-4aca71be59eb" providerId="ADAL" clId="{E1FE0586-A8B1-4185-8415-25AB7BF98B21}" dt="2026-02-05T12:57:38.730" v="1655"/>
          <ac:spMkLst>
            <pc:docMk/>
            <pc:sldMk cId="1530804097" sldId="284"/>
            <ac:spMk id="5" creationId="{7AD3870F-0023-BE54-832D-67A70E8BD187}"/>
          </ac:spMkLst>
        </pc:spChg>
        <pc:spChg chg="add del mod">
          <ac:chgData name="Majken Solberg" userId="bc8db120-a2fb-4e84-9124-4aca71be59eb" providerId="ADAL" clId="{E1FE0586-A8B1-4185-8415-25AB7BF98B21}" dt="2026-02-05T12:59:02.082" v="1677" actId="26606"/>
          <ac:spMkLst>
            <pc:docMk/>
            <pc:sldMk cId="1530804097" sldId="284"/>
            <ac:spMk id="12" creationId="{02087EFD-7DF2-A83C-02F8-D72B23A852C3}"/>
          </ac:spMkLst>
        </pc:spChg>
        <pc:spChg chg="add mod">
          <ac:chgData name="Majken Solberg" userId="bc8db120-a2fb-4e84-9124-4aca71be59eb" providerId="ADAL" clId="{E1FE0586-A8B1-4185-8415-25AB7BF98B21}" dt="2026-02-06T13:34:46.847" v="5319" actId="20577"/>
          <ac:spMkLst>
            <pc:docMk/>
            <pc:sldMk cId="1530804097" sldId="284"/>
            <ac:spMk id="14" creationId="{F04A0431-0554-2E82-8683-44D1DAB7DD00}"/>
          </ac:spMkLst>
        </pc:spChg>
        <pc:picChg chg="add del mod ord">
          <ac:chgData name="Majken Solberg" userId="bc8db120-a2fb-4e84-9124-4aca71be59eb" providerId="ADAL" clId="{E1FE0586-A8B1-4185-8415-25AB7BF98B21}" dt="2026-02-06T10:27:32.727" v="4266" actId="478"/>
          <ac:picMkLst>
            <pc:docMk/>
            <pc:sldMk cId="1530804097" sldId="284"/>
            <ac:picMk id="4" creationId="{05434F4E-C251-5449-906D-4B069525CD77}"/>
          </ac:picMkLst>
        </pc:picChg>
        <pc:picChg chg="del">
          <ac:chgData name="Majken Solberg" userId="bc8db120-a2fb-4e84-9124-4aca71be59eb" providerId="ADAL" clId="{E1FE0586-A8B1-4185-8415-25AB7BF98B21}" dt="2026-02-05T12:58:24.746" v="1672" actId="478"/>
          <ac:picMkLst>
            <pc:docMk/>
            <pc:sldMk cId="1530804097" sldId="284"/>
            <ac:picMk id="4" creationId="{8DA0E326-3613-A421-F321-7F3735AE5F6F}"/>
          </ac:picMkLst>
        </pc:picChg>
        <pc:picChg chg="add mod ord">
          <ac:chgData name="Majken Solberg" userId="bc8db120-a2fb-4e84-9124-4aca71be59eb" providerId="ADAL" clId="{E1FE0586-A8B1-4185-8415-25AB7BF98B21}" dt="2026-02-06T13:33:53.299" v="5309" actId="26606"/>
          <ac:picMkLst>
            <pc:docMk/>
            <pc:sldMk cId="1530804097" sldId="284"/>
            <ac:picMk id="4" creationId="{A3A72B5D-B653-1B67-2E46-00A2E0243991}"/>
          </ac:picMkLst>
        </pc:picChg>
        <pc:picChg chg="add del mod ord">
          <ac:chgData name="Majken Solberg" userId="bc8db120-a2fb-4e84-9124-4aca71be59eb" providerId="ADAL" clId="{E1FE0586-A8B1-4185-8415-25AB7BF98B21}" dt="2026-02-06T10:34:10.893" v="4311" actId="478"/>
          <ac:picMkLst>
            <pc:docMk/>
            <pc:sldMk cId="1530804097" sldId="284"/>
            <ac:picMk id="5" creationId="{81495391-6B13-F008-A460-C4139457D44B}"/>
          </ac:picMkLst>
        </pc:picChg>
        <pc:picChg chg="add del mod">
          <ac:chgData name="Majken Solberg" userId="bc8db120-a2fb-4e84-9124-4aca71be59eb" providerId="ADAL" clId="{E1FE0586-A8B1-4185-8415-25AB7BF98B21}" dt="2026-02-05T13:15:31.964" v="1969" actId="478"/>
          <ac:picMkLst>
            <pc:docMk/>
            <pc:sldMk cId="1530804097" sldId="284"/>
            <ac:picMk id="7" creationId="{7D669573-FB58-5219-30D9-62F57E87D9EC}"/>
          </ac:picMkLst>
        </pc:picChg>
        <pc:picChg chg="add del mod ord">
          <ac:chgData name="Majken Solberg" userId="bc8db120-a2fb-4e84-9124-4aca71be59eb" providerId="ADAL" clId="{E1FE0586-A8B1-4185-8415-25AB7BF98B21}" dt="2026-02-06T13:33:24.651" v="5305" actId="478"/>
          <ac:picMkLst>
            <pc:docMk/>
            <pc:sldMk cId="1530804097" sldId="284"/>
            <ac:picMk id="7" creationId="{992F0148-7EEC-0BD9-8231-226A751E319E}"/>
          </ac:picMkLst>
        </pc:picChg>
        <pc:picChg chg="add del mod">
          <ac:chgData name="Majken Solberg" userId="bc8db120-a2fb-4e84-9124-4aca71be59eb" providerId="ADAL" clId="{E1FE0586-A8B1-4185-8415-25AB7BF98B21}" dt="2026-02-06T08:51:52.142" v="3125" actId="478"/>
          <ac:picMkLst>
            <pc:docMk/>
            <pc:sldMk cId="1530804097" sldId="284"/>
            <ac:picMk id="9" creationId="{E7578181-76D6-9092-EC69-F3B07E9B0428}"/>
          </ac:picMkLst>
        </pc:picChg>
      </pc:sldChg>
      <pc:sldChg chg="addSp delSp modSp add del mod">
        <pc:chgData name="Majken Solberg" userId="bc8db120-a2fb-4e84-9124-4aca71be59eb" providerId="ADAL" clId="{E1FE0586-A8B1-4185-8415-25AB7BF98B21}" dt="2026-02-05T12:41:55.735" v="1478" actId="47"/>
        <pc:sldMkLst>
          <pc:docMk/>
          <pc:sldMk cId="3489794854" sldId="284"/>
        </pc:sldMkLst>
        <pc:spChg chg="add del mod">
          <ac:chgData name="Majken Solberg" userId="bc8db120-a2fb-4e84-9124-4aca71be59eb" providerId="ADAL" clId="{E1FE0586-A8B1-4185-8415-25AB7BF98B21}" dt="2026-02-05T12:41:29.841" v="1475" actId="931"/>
          <ac:spMkLst>
            <pc:docMk/>
            <pc:sldMk cId="3489794854" sldId="284"/>
            <ac:spMk id="4" creationId="{40F380EC-B0A5-F12D-02B9-959D918AD7A8}"/>
          </ac:spMkLst>
        </pc:spChg>
        <pc:picChg chg="add mod">
          <ac:chgData name="Majken Solberg" userId="bc8db120-a2fb-4e84-9124-4aca71be59eb" providerId="ADAL" clId="{E1FE0586-A8B1-4185-8415-25AB7BF98B21}" dt="2026-02-05T12:41:30.335" v="1477" actId="962"/>
          <ac:picMkLst>
            <pc:docMk/>
            <pc:sldMk cId="3489794854" sldId="284"/>
            <ac:picMk id="6" creationId="{72996CA6-1DD9-A5DF-88E9-B90AEA3832B0}"/>
          </ac:picMkLst>
        </pc:picChg>
        <pc:picChg chg="del">
          <ac:chgData name="Majken Solberg" userId="bc8db120-a2fb-4e84-9124-4aca71be59eb" providerId="ADAL" clId="{E1FE0586-A8B1-4185-8415-25AB7BF98B21}" dt="2026-02-05T12:41:23.772" v="1474" actId="478"/>
          <ac:picMkLst>
            <pc:docMk/>
            <pc:sldMk cId="3489794854" sldId="284"/>
            <ac:picMk id="7" creationId="{D0EF5019-16F9-DC7C-35A0-D2A2E4979F3C}"/>
          </ac:picMkLst>
        </pc:picChg>
      </pc:sldChg>
      <pc:sldChg chg="addSp delSp modSp add del mod modNotesTx">
        <pc:chgData name="Majken Solberg" userId="bc8db120-a2fb-4e84-9124-4aca71be59eb" providerId="ADAL" clId="{E1FE0586-A8B1-4185-8415-25AB7BF98B21}" dt="2026-02-06T09:04:59.473" v="3240" actId="47"/>
        <pc:sldMkLst>
          <pc:docMk/>
          <pc:sldMk cId="2681625636" sldId="285"/>
        </pc:sldMkLst>
        <pc:spChg chg="ord">
          <ac:chgData name="Majken Solberg" userId="bc8db120-a2fb-4e84-9124-4aca71be59eb" providerId="ADAL" clId="{E1FE0586-A8B1-4185-8415-25AB7BF98B21}" dt="2026-02-05T13:31:38.104" v="2148" actId="26606"/>
          <ac:spMkLst>
            <pc:docMk/>
            <pc:sldMk cId="2681625636" sldId="285"/>
            <ac:spMk id="2" creationId="{3F6E9A1F-B0CF-D605-16F7-EA933849B192}"/>
          </ac:spMkLst>
        </pc:spChg>
        <pc:spChg chg="add mod ord">
          <ac:chgData name="Majken Solberg" userId="bc8db120-a2fb-4e84-9124-4aca71be59eb" providerId="ADAL" clId="{E1FE0586-A8B1-4185-8415-25AB7BF98B21}" dt="2026-02-05T13:32:05.140" v="2159" actId="403"/>
          <ac:spMkLst>
            <pc:docMk/>
            <pc:sldMk cId="2681625636" sldId="285"/>
            <ac:spMk id="4" creationId="{102D6ECE-1F33-A967-898F-3827DFDBDF4D}"/>
          </ac:spMkLst>
        </pc:spChg>
        <pc:picChg chg="add mod">
          <ac:chgData name="Majken Solberg" userId="bc8db120-a2fb-4e84-9124-4aca71be59eb" providerId="ADAL" clId="{E1FE0586-A8B1-4185-8415-25AB7BF98B21}" dt="2026-02-05T13:31:38.104" v="2148" actId="26606"/>
          <ac:picMkLst>
            <pc:docMk/>
            <pc:sldMk cId="2681625636" sldId="285"/>
            <ac:picMk id="6" creationId="{42625189-73D4-096A-F441-F86CB115CA70}"/>
          </ac:picMkLst>
        </pc:picChg>
        <pc:picChg chg="del">
          <ac:chgData name="Majken Solberg" userId="bc8db120-a2fb-4e84-9124-4aca71be59eb" providerId="ADAL" clId="{E1FE0586-A8B1-4185-8415-25AB7BF98B21}" dt="2026-02-05T13:31:10.828" v="2144" actId="478"/>
          <ac:picMkLst>
            <pc:docMk/>
            <pc:sldMk cId="2681625636" sldId="285"/>
            <ac:picMk id="7" creationId="{7081F05B-08D2-2D2C-8EA4-01ADDE611FF7}"/>
          </ac:picMkLst>
        </pc:picChg>
      </pc:sldChg>
      <pc:sldChg chg="addSp delSp modSp add mod ord modNotesTx">
        <pc:chgData name="Majken Solberg" userId="bc8db120-a2fb-4e84-9124-4aca71be59eb" providerId="ADAL" clId="{E1FE0586-A8B1-4185-8415-25AB7BF98B21}" dt="2026-02-06T13:18:59.764" v="5220" actId="255"/>
        <pc:sldMkLst>
          <pc:docMk/>
          <pc:sldMk cId="2161591350" sldId="286"/>
        </pc:sldMkLst>
        <pc:spChg chg="ord">
          <ac:chgData name="Majken Solberg" userId="bc8db120-a2fb-4e84-9124-4aca71be59eb" providerId="ADAL" clId="{E1FE0586-A8B1-4185-8415-25AB7BF98B21}" dt="2026-02-06T08:54:41.018" v="3140" actId="26606"/>
          <ac:spMkLst>
            <pc:docMk/>
            <pc:sldMk cId="2161591350" sldId="286"/>
            <ac:spMk id="2" creationId="{1D83FE0F-9D78-46B0-B8BC-3008F293830E}"/>
          </ac:spMkLst>
        </pc:spChg>
        <pc:spChg chg="add mod ord">
          <ac:chgData name="Majken Solberg" userId="bc8db120-a2fb-4e84-9124-4aca71be59eb" providerId="ADAL" clId="{E1FE0586-A8B1-4185-8415-25AB7BF98B21}" dt="2026-02-06T13:18:59.764" v="5220" actId="255"/>
          <ac:spMkLst>
            <pc:docMk/>
            <pc:sldMk cId="2161591350" sldId="286"/>
            <ac:spMk id="3" creationId="{6927D0B8-94B1-C041-6F2A-A2B424D52ABE}"/>
          </ac:spMkLst>
        </pc:spChg>
        <pc:picChg chg="add mod ord">
          <ac:chgData name="Majken Solberg" userId="bc8db120-a2fb-4e84-9124-4aca71be59eb" providerId="ADAL" clId="{E1FE0586-A8B1-4185-8415-25AB7BF98B21}" dt="2026-02-06T13:18:30.679" v="5212" actId="26606"/>
          <ac:picMkLst>
            <pc:docMk/>
            <pc:sldMk cId="2161591350" sldId="286"/>
            <ac:picMk id="5" creationId="{1233A28A-001F-D651-A84D-4682C117B444}"/>
          </ac:picMkLst>
        </pc:picChg>
        <pc:picChg chg="add del mod">
          <ac:chgData name="Majken Solberg" userId="bc8db120-a2fb-4e84-9124-4aca71be59eb" providerId="ADAL" clId="{E1FE0586-A8B1-4185-8415-25AB7BF98B21}" dt="2026-02-06T10:31:30.128" v="4291" actId="478"/>
          <ac:picMkLst>
            <pc:docMk/>
            <pc:sldMk cId="2161591350" sldId="286"/>
            <ac:picMk id="5" creationId="{38734710-7C14-8E65-40EA-C4A9BF5E23AB}"/>
          </ac:picMkLst>
        </pc:picChg>
        <pc:picChg chg="add del mod ord">
          <ac:chgData name="Majken Solberg" userId="bc8db120-a2fb-4e84-9124-4aca71be59eb" providerId="ADAL" clId="{E1FE0586-A8B1-4185-8415-25AB7BF98B21}" dt="2026-02-06T13:17:50.997" v="5208" actId="478"/>
          <ac:picMkLst>
            <pc:docMk/>
            <pc:sldMk cId="2161591350" sldId="286"/>
            <ac:picMk id="6" creationId="{0266DA92-C1E6-E758-4B6E-5C80EE91BD5D}"/>
          </ac:picMkLst>
        </pc:picChg>
        <pc:picChg chg="del mod">
          <ac:chgData name="Majken Solberg" userId="bc8db120-a2fb-4e84-9124-4aca71be59eb" providerId="ADAL" clId="{E1FE0586-A8B1-4185-8415-25AB7BF98B21}" dt="2026-02-06T08:54:08.590" v="3136" actId="478"/>
          <ac:picMkLst>
            <pc:docMk/>
            <pc:sldMk cId="2161591350" sldId="286"/>
            <ac:picMk id="7" creationId="{D96FD5F6-6ED8-1CDF-00D3-43AC9DD893D2}"/>
          </ac:picMkLst>
        </pc:picChg>
      </pc:sldChg>
      <pc:sldChg chg="addSp delSp modSp add del mod ord modClrScheme chgLayout">
        <pc:chgData name="Majken Solberg" userId="bc8db120-a2fb-4e84-9124-4aca71be59eb" providerId="ADAL" clId="{E1FE0586-A8B1-4185-8415-25AB7BF98B21}" dt="2026-02-06T13:36:59.254" v="5349" actId="47"/>
        <pc:sldMkLst>
          <pc:docMk/>
          <pc:sldMk cId="1654684740" sldId="287"/>
        </pc:sldMkLst>
        <pc:spChg chg="ord">
          <ac:chgData name="Majken Solberg" userId="bc8db120-a2fb-4e84-9124-4aca71be59eb" providerId="ADAL" clId="{E1FE0586-A8B1-4185-8415-25AB7BF98B21}" dt="2026-02-05T13:19:56.600" v="2021" actId="26606"/>
          <ac:spMkLst>
            <pc:docMk/>
            <pc:sldMk cId="1654684740" sldId="287"/>
            <ac:spMk id="2" creationId="{35304DF3-56BF-8CD2-100E-DFFBBD49D7E5}"/>
          </ac:spMkLst>
        </pc:spChg>
        <pc:spChg chg="add mod ord">
          <ac:chgData name="Majken Solberg" userId="bc8db120-a2fb-4e84-9124-4aca71be59eb" providerId="ADAL" clId="{E1FE0586-A8B1-4185-8415-25AB7BF98B21}" dt="2026-02-06T10:36:42.716" v="4337" actId="255"/>
          <ac:spMkLst>
            <pc:docMk/>
            <pc:sldMk cId="1654684740" sldId="287"/>
            <ac:spMk id="4" creationId="{73A235FE-200C-705D-8C6F-EC79EC844966}"/>
          </ac:spMkLst>
        </pc:spChg>
        <pc:picChg chg="add mod">
          <ac:chgData name="Majken Solberg" userId="bc8db120-a2fb-4e84-9124-4aca71be59eb" providerId="ADAL" clId="{E1FE0586-A8B1-4185-8415-25AB7BF98B21}" dt="2026-02-06T10:34:07.104" v="4310"/>
          <ac:picMkLst>
            <pc:docMk/>
            <pc:sldMk cId="1654684740" sldId="287"/>
            <ac:picMk id="3" creationId="{7B14B998-FC71-FD64-3817-63275D13702C}"/>
          </ac:picMkLst>
        </pc:picChg>
        <pc:picChg chg="add del mod ord">
          <ac:chgData name="Majken Solberg" userId="bc8db120-a2fb-4e84-9124-4aca71be59eb" providerId="ADAL" clId="{E1FE0586-A8B1-4185-8415-25AB7BF98B21}" dt="2026-02-06T10:33:14.377" v="4309" actId="478"/>
          <ac:picMkLst>
            <pc:docMk/>
            <pc:sldMk cId="1654684740" sldId="287"/>
            <ac:picMk id="5" creationId="{5D08B579-29CF-03AE-D2AC-84E49B1DE5AA}"/>
          </ac:picMkLst>
        </pc:picChg>
        <pc:picChg chg="add del mod">
          <ac:chgData name="Majken Solberg" userId="bc8db120-a2fb-4e84-9124-4aca71be59eb" providerId="ADAL" clId="{E1FE0586-A8B1-4185-8415-25AB7BF98B21}" dt="2026-02-06T08:57:02.271" v="3150" actId="478"/>
          <ac:picMkLst>
            <pc:docMk/>
            <pc:sldMk cId="1654684740" sldId="287"/>
            <ac:picMk id="6" creationId="{411013BA-12F0-B55B-943D-0BF9B71866DB}"/>
          </ac:picMkLst>
        </pc:picChg>
        <pc:picChg chg="del">
          <ac:chgData name="Majken Solberg" userId="bc8db120-a2fb-4e84-9124-4aca71be59eb" providerId="ADAL" clId="{E1FE0586-A8B1-4185-8415-25AB7BF98B21}" dt="2026-02-05T13:19:25.982" v="2017" actId="478"/>
          <ac:picMkLst>
            <pc:docMk/>
            <pc:sldMk cId="1654684740" sldId="287"/>
            <ac:picMk id="7" creationId="{1EC8B155-C529-7631-B23F-5300BBB3C434}"/>
          </ac:picMkLst>
        </pc:picChg>
      </pc:sldChg>
      <pc:sldChg chg="addSp delSp modSp add del mod ord">
        <pc:chgData name="Majken Solberg" userId="bc8db120-a2fb-4e84-9124-4aca71be59eb" providerId="ADAL" clId="{E1FE0586-A8B1-4185-8415-25AB7BF98B21}" dt="2026-02-06T10:37:27.512" v="4342" actId="47"/>
        <pc:sldMkLst>
          <pc:docMk/>
          <pc:sldMk cId="261739067" sldId="288"/>
        </pc:sldMkLst>
        <pc:spChg chg="add del mod">
          <ac:chgData name="Majken Solberg" userId="bc8db120-a2fb-4e84-9124-4aca71be59eb" providerId="ADAL" clId="{E1FE0586-A8B1-4185-8415-25AB7BF98B21}" dt="2026-02-06T09:04:52.883" v="3237" actId="931"/>
          <ac:spMkLst>
            <pc:docMk/>
            <pc:sldMk cId="261739067" sldId="288"/>
            <ac:spMk id="4" creationId="{3C88D69B-D511-6CF3-DC57-B4D80AB1B441}"/>
          </ac:spMkLst>
        </pc:spChg>
        <pc:spChg chg="mod">
          <ac:chgData name="Majken Solberg" userId="bc8db120-a2fb-4e84-9124-4aca71be59eb" providerId="ADAL" clId="{E1FE0586-A8B1-4185-8415-25AB7BF98B21}" dt="2026-02-06T09:04:15.295" v="3235" actId="1076"/>
          <ac:spMkLst>
            <pc:docMk/>
            <pc:sldMk cId="261739067" sldId="288"/>
            <ac:spMk id="8" creationId="{31392621-222C-A492-9BAC-B7F2584D1F42}"/>
          </ac:spMkLst>
        </pc:spChg>
        <pc:picChg chg="del">
          <ac:chgData name="Majken Solberg" userId="bc8db120-a2fb-4e84-9124-4aca71be59eb" providerId="ADAL" clId="{E1FE0586-A8B1-4185-8415-25AB7BF98B21}" dt="2026-02-06T09:04:36.382" v="3236" actId="478"/>
          <ac:picMkLst>
            <pc:docMk/>
            <pc:sldMk cId="261739067" sldId="288"/>
            <ac:picMk id="6" creationId="{F100135F-3855-28BA-85B0-0BD787F3FB01}"/>
          </ac:picMkLst>
        </pc:picChg>
        <pc:picChg chg="add mod">
          <ac:chgData name="Majken Solberg" userId="bc8db120-a2fb-4e84-9124-4aca71be59eb" providerId="ADAL" clId="{E1FE0586-A8B1-4185-8415-25AB7BF98B21}" dt="2026-02-06T09:04:53.465" v="3239" actId="962"/>
          <ac:picMkLst>
            <pc:docMk/>
            <pc:sldMk cId="261739067" sldId="288"/>
            <ac:picMk id="7" creationId="{0BF591F6-A022-481E-1B7D-1EBA85428BBD}"/>
          </ac:picMkLst>
        </pc:picChg>
      </pc:sldChg>
      <pc:sldChg chg="addSp delSp modSp add mod ord modNotesTx">
        <pc:chgData name="Majken Solberg" userId="bc8db120-a2fb-4e84-9124-4aca71be59eb" providerId="ADAL" clId="{E1FE0586-A8B1-4185-8415-25AB7BF98B21}" dt="2026-02-06T12:49:48.473" v="4914" actId="255"/>
        <pc:sldMkLst>
          <pc:docMk/>
          <pc:sldMk cId="4120886056" sldId="289"/>
        </pc:sldMkLst>
        <pc:spChg chg="mod ord">
          <ac:chgData name="Majken Solberg" userId="bc8db120-a2fb-4e84-9124-4aca71be59eb" providerId="ADAL" clId="{E1FE0586-A8B1-4185-8415-25AB7BF98B21}" dt="2026-02-06T12:49:48.473" v="4914" actId="255"/>
          <ac:spMkLst>
            <pc:docMk/>
            <pc:sldMk cId="4120886056" sldId="289"/>
            <ac:spMk id="2" creationId="{C020221A-D341-5570-89E2-F7630C75334C}"/>
          </ac:spMkLst>
        </pc:spChg>
        <pc:picChg chg="add del mod">
          <ac:chgData name="Majken Solberg" userId="bc8db120-a2fb-4e84-9124-4aca71be59eb" providerId="ADAL" clId="{E1FE0586-A8B1-4185-8415-25AB7BF98B21}" dt="2026-02-06T12:48:45.224" v="4893" actId="478"/>
          <ac:picMkLst>
            <pc:docMk/>
            <pc:sldMk cId="4120886056" sldId="289"/>
            <ac:picMk id="4" creationId="{753FCAFF-D59D-DEF8-19C5-5A2A30B87B95}"/>
          </ac:picMkLst>
        </pc:picChg>
        <pc:picChg chg="del">
          <ac:chgData name="Majken Solberg" userId="bc8db120-a2fb-4e84-9124-4aca71be59eb" providerId="ADAL" clId="{E1FE0586-A8B1-4185-8415-25AB7BF98B21}" dt="2026-02-06T09:47:24.959" v="4028" actId="478"/>
          <ac:picMkLst>
            <pc:docMk/>
            <pc:sldMk cId="4120886056" sldId="289"/>
            <ac:picMk id="5" creationId="{6C9CCF8F-D0EC-3D0B-92AB-7FAACD807D06}"/>
          </ac:picMkLst>
        </pc:picChg>
        <pc:picChg chg="add mod">
          <ac:chgData name="Majken Solberg" userId="bc8db120-a2fb-4e84-9124-4aca71be59eb" providerId="ADAL" clId="{E1FE0586-A8B1-4185-8415-25AB7BF98B21}" dt="2026-02-06T12:49:17.980" v="4897" actId="26606"/>
          <ac:picMkLst>
            <pc:docMk/>
            <pc:sldMk cId="4120886056" sldId="289"/>
            <ac:picMk id="5" creationId="{7AAFD116-8A84-209C-B50A-3B8F561DE1A7}"/>
          </ac:picMkLst>
        </pc:picChg>
      </pc:sldChg>
      <pc:sldChg chg="addSp delSp modSp add mod ord modClrScheme chgLayout">
        <pc:chgData name="Majken Solberg" userId="bc8db120-a2fb-4e84-9124-4aca71be59eb" providerId="ADAL" clId="{E1FE0586-A8B1-4185-8415-25AB7BF98B21}" dt="2026-02-06T13:39:34.108" v="5367" actId="14100"/>
        <pc:sldMkLst>
          <pc:docMk/>
          <pc:sldMk cId="2853805344" sldId="290"/>
        </pc:sldMkLst>
        <pc:spChg chg="add del mod">
          <ac:chgData name="Majken Solberg" userId="bc8db120-a2fb-4e84-9124-4aca71be59eb" providerId="ADAL" clId="{E1FE0586-A8B1-4185-8415-25AB7BF98B21}" dt="2026-02-06T12:54:03.416" v="5052" actId="931"/>
          <ac:spMkLst>
            <pc:docMk/>
            <pc:sldMk cId="2853805344" sldId="290"/>
            <ac:spMk id="3" creationId="{C4010509-58CB-67CD-936A-7379AEA058A2}"/>
          </ac:spMkLst>
        </pc:spChg>
        <pc:spChg chg="add del mod">
          <ac:chgData name="Majken Solberg" userId="bc8db120-a2fb-4e84-9124-4aca71be59eb" providerId="ADAL" clId="{E1FE0586-A8B1-4185-8415-25AB7BF98B21}" dt="2026-02-06T09:50:09.353" v="4053" actId="931"/>
          <ac:spMkLst>
            <pc:docMk/>
            <pc:sldMk cId="2853805344" sldId="290"/>
            <ac:spMk id="3" creationId="{E370DDB9-AB9B-E5E2-3B62-177F3295C92B}"/>
          </ac:spMkLst>
        </pc:spChg>
        <pc:spChg chg="mod ord">
          <ac:chgData name="Majken Solberg" userId="bc8db120-a2fb-4e84-9124-4aca71be59eb" providerId="ADAL" clId="{E1FE0586-A8B1-4185-8415-25AB7BF98B21}" dt="2026-02-06T13:39:34.108" v="5367" actId="14100"/>
          <ac:spMkLst>
            <pc:docMk/>
            <pc:sldMk cId="2853805344" sldId="290"/>
            <ac:spMk id="12" creationId="{9D6C25F9-26DB-45B1-F2B0-8BDBD57497F3}"/>
          </ac:spMkLst>
        </pc:spChg>
        <pc:picChg chg="add del mod">
          <ac:chgData name="Majken Solberg" userId="bc8db120-a2fb-4e84-9124-4aca71be59eb" providerId="ADAL" clId="{E1FE0586-A8B1-4185-8415-25AB7BF98B21}" dt="2026-02-06T12:53:52.795" v="5051" actId="478"/>
          <ac:picMkLst>
            <pc:docMk/>
            <pc:sldMk cId="2853805344" sldId="290"/>
            <ac:picMk id="5" creationId="{0AF221A0-5E40-2625-F215-CAB3A836E7BD}"/>
          </ac:picMkLst>
        </pc:picChg>
        <pc:picChg chg="add mod">
          <ac:chgData name="Majken Solberg" userId="bc8db120-a2fb-4e84-9124-4aca71be59eb" providerId="ADAL" clId="{E1FE0586-A8B1-4185-8415-25AB7BF98B21}" dt="2026-02-06T12:54:22.312" v="5058" actId="14100"/>
          <ac:picMkLst>
            <pc:docMk/>
            <pc:sldMk cId="2853805344" sldId="290"/>
            <ac:picMk id="6" creationId="{A64AE4B9-ABD1-B853-EC63-666ECA28D70E}"/>
          </ac:picMkLst>
        </pc:picChg>
        <pc:picChg chg="del">
          <ac:chgData name="Majken Solberg" userId="bc8db120-a2fb-4e84-9124-4aca71be59eb" providerId="ADAL" clId="{E1FE0586-A8B1-4185-8415-25AB7BF98B21}" dt="2026-02-06T09:49:51.885" v="4052" actId="478"/>
          <ac:picMkLst>
            <pc:docMk/>
            <pc:sldMk cId="2853805344" sldId="290"/>
            <ac:picMk id="7" creationId="{4BA0F935-3D7B-7887-C9FD-52E622A68BAA}"/>
          </ac:picMkLst>
        </pc:picChg>
      </pc:sldChg>
      <pc:sldChg chg="addSp delSp modSp add mod ord modClrScheme chgLayout">
        <pc:chgData name="Majken Solberg" userId="bc8db120-a2fb-4e84-9124-4aca71be59eb" providerId="ADAL" clId="{E1FE0586-A8B1-4185-8415-25AB7BF98B21}" dt="2026-02-06T13:15:09.921" v="5155" actId="113"/>
        <pc:sldMkLst>
          <pc:docMk/>
          <pc:sldMk cId="2216845353" sldId="291"/>
        </pc:sldMkLst>
        <pc:spChg chg="mod ord">
          <ac:chgData name="Majken Solberg" userId="bc8db120-a2fb-4e84-9124-4aca71be59eb" providerId="ADAL" clId="{E1FE0586-A8B1-4185-8415-25AB7BF98B21}" dt="2026-02-06T13:15:09.921" v="5155" actId="113"/>
          <ac:spMkLst>
            <pc:docMk/>
            <pc:sldMk cId="2216845353" sldId="291"/>
            <ac:spMk id="2" creationId="{3797AD7E-4B42-74F6-45B5-7BC5CEB0AC08}"/>
          </ac:spMkLst>
        </pc:spChg>
        <pc:picChg chg="add mod">
          <ac:chgData name="Majken Solberg" userId="bc8db120-a2fb-4e84-9124-4aca71be59eb" providerId="ADAL" clId="{E1FE0586-A8B1-4185-8415-25AB7BF98B21}" dt="2026-02-06T13:14:36.263" v="5145" actId="26606"/>
          <ac:picMkLst>
            <pc:docMk/>
            <pc:sldMk cId="2216845353" sldId="291"/>
            <ac:picMk id="4" creationId="{6C9E8FEC-9235-F7EB-23DB-DEECCF7A895E}"/>
          </ac:picMkLst>
        </pc:picChg>
        <pc:picChg chg="del">
          <ac:chgData name="Majken Solberg" userId="bc8db120-a2fb-4e84-9124-4aca71be59eb" providerId="ADAL" clId="{E1FE0586-A8B1-4185-8415-25AB7BF98B21}" dt="2026-02-06T09:55:10.467" v="4118" actId="478"/>
          <ac:picMkLst>
            <pc:docMk/>
            <pc:sldMk cId="2216845353" sldId="291"/>
            <ac:picMk id="4" creationId="{E7D25D52-257F-6E0F-0C96-BB1A2DF4620A}"/>
          </ac:picMkLst>
        </pc:picChg>
        <pc:picChg chg="add del mod">
          <ac:chgData name="Majken Solberg" userId="bc8db120-a2fb-4e84-9124-4aca71be59eb" providerId="ADAL" clId="{E1FE0586-A8B1-4185-8415-25AB7BF98B21}" dt="2026-02-06T13:13:25.211" v="5141" actId="478"/>
          <ac:picMkLst>
            <pc:docMk/>
            <pc:sldMk cId="2216845353" sldId="291"/>
            <ac:picMk id="5" creationId="{DBC8927E-1889-8A31-1181-721058C9DAD2}"/>
          </ac:picMkLst>
        </pc:picChg>
      </pc:sldChg>
      <pc:sldChg chg="addSp delSp modSp add mod ord">
        <pc:chgData name="Majken Solberg" userId="bc8db120-a2fb-4e84-9124-4aca71be59eb" providerId="ADAL" clId="{E1FE0586-A8B1-4185-8415-25AB7BF98B21}" dt="2026-02-06T13:36:10.669" v="5348" actId="14100"/>
        <pc:sldMkLst>
          <pc:docMk/>
          <pc:sldMk cId="3751023112" sldId="292"/>
        </pc:sldMkLst>
        <pc:spChg chg="add del mod">
          <ac:chgData name="Majken Solberg" userId="bc8db120-a2fb-4e84-9124-4aca71be59eb" providerId="ADAL" clId="{E1FE0586-A8B1-4185-8415-25AB7BF98B21}" dt="2026-02-06T13:35:30.035" v="5325" actId="931"/>
          <ac:spMkLst>
            <pc:docMk/>
            <pc:sldMk cId="3751023112" sldId="292"/>
            <ac:spMk id="4" creationId="{E3A95C58-3732-7E38-6DE6-E0D49295919C}"/>
          </ac:spMkLst>
        </pc:spChg>
        <pc:spChg chg="mod">
          <ac:chgData name="Majken Solberg" userId="bc8db120-a2fb-4e84-9124-4aca71be59eb" providerId="ADAL" clId="{E1FE0586-A8B1-4185-8415-25AB7BF98B21}" dt="2026-02-06T13:36:10.669" v="5348" actId="14100"/>
          <ac:spMkLst>
            <pc:docMk/>
            <pc:sldMk cId="3751023112" sldId="292"/>
            <ac:spMk id="8" creationId="{49403587-7704-ACF4-8D70-7CDA2DCB4400}"/>
          </ac:spMkLst>
        </pc:spChg>
        <pc:spChg chg="del">
          <ac:chgData name="Majken Solberg" userId="bc8db120-a2fb-4e84-9124-4aca71be59eb" providerId="ADAL" clId="{E1FE0586-A8B1-4185-8415-25AB7BF98B21}" dt="2026-02-06T10:38:28.645" v="4359" actId="478"/>
          <ac:spMkLst>
            <pc:docMk/>
            <pc:sldMk cId="3751023112" sldId="292"/>
            <ac:spMk id="10" creationId="{21972904-BE3A-02BF-5D84-97E16CB9A532}"/>
          </ac:spMkLst>
        </pc:spChg>
        <pc:picChg chg="del">
          <ac:chgData name="Majken Solberg" userId="bc8db120-a2fb-4e84-9124-4aca71be59eb" providerId="ADAL" clId="{E1FE0586-A8B1-4185-8415-25AB7BF98B21}" dt="2026-02-06T13:35:21.914" v="5324" actId="478"/>
          <ac:picMkLst>
            <pc:docMk/>
            <pc:sldMk cId="3751023112" sldId="292"/>
            <ac:picMk id="6" creationId="{D1698B5A-4345-23A5-83A2-BD777BA2CE90}"/>
          </ac:picMkLst>
        </pc:picChg>
        <pc:picChg chg="add mod">
          <ac:chgData name="Majken Solberg" userId="bc8db120-a2fb-4e84-9124-4aca71be59eb" providerId="ADAL" clId="{E1FE0586-A8B1-4185-8415-25AB7BF98B21}" dt="2026-02-06T13:35:30.473" v="5327" actId="962"/>
          <ac:picMkLst>
            <pc:docMk/>
            <pc:sldMk cId="3751023112" sldId="292"/>
            <ac:picMk id="7" creationId="{80F2055D-E34D-7FA0-2516-D0F679811EA5}"/>
          </ac:picMkLst>
        </pc:picChg>
      </pc:sldChg>
      <pc:sldChg chg="addSp delSp modSp add mod ord modNotesTx">
        <pc:chgData name="Majken Solberg" userId="bc8db120-a2fb-4e84-9124-4aca71be59eb" providerId="ADAL" clId="{E1FE0586-A8B1-4185-8415-25AB7BF98B21}" dt="2026-02-06T13:32:16.352" v="5296" actId="1076"/>
        <pc:sldMkLst>
          <pc:docMk/>
          <pc:sldMk cId="3367379166" sldId="293"/>
        </pc:sldMkLst>
        <pc:spChg chg="mod">
          <ac:chgData name="Majken Solberg" userId="bc8db120-a2fb-4e84-9124-4aca71be59eb" providerId="ADAL" clId="{E1FE0586-A8B1-4185-8415-25AB7BF98B21}" dt="2026-02-06T13:32:16.352" v="5296" actId="1076"/>
          <ac:spMkLst>
            <pc:docMk/>
            <pc:sldMk cId="3367379166" sldId="293"/>
            <ac:spMk id="3" creationId="{A477C339-2F4D-5709-E49A-582366F63C2E}"/>
          </ac:spMkLst>
        </pc:spChg>
        <pc:spChg chg="add del">
          <ac:chgData name="Majken Solberg" userId="bc8db120-a2fb-4e84-9124-4aca71be59eb" providerId="ADAL" clId="{E1FE0586-A8B1-4185-8415-25AB7BF98B21}" dt="2026-02-06T13:30:29.753" v="5269" actId="22"/>
          <ac:spMkLst>
            <pc:docMk/>
            <pc:sldMk cId="3367379166" sldId="293"/>
            <ac:spMk id="6" creationId="{3C2C2A1F-BC07-AB40-40EC-B52D2BC1D6D4}"/>
          </ac:spMkLst>
        </pc:spChg>
        <pc:picChg chg="del">
          <ac:chgData name="Majken Solberg" userId="bc8db120-a2fb-4e84-9124-4aca71be59eb" providerId="ADAL" clId="{E1FE0586-A8B1-4185-8415-25AB7BF98B21}" dt="2026-02-06T13:31:15.487" v="5283" actId="478"/>
          <ac:picMkLst>
            <pc:docMk/>
            <pc:sldMk cId="3367379166" sldId="293"/>
            <ac:picMk id="5" creationId="{06E8A2FA-93CC-05DA-EB20-753CBF1B38F9}"/>
          </ac:picMkLst>
        </pc:picChg>
        <pc:picChg chg="add mod ord">
          <ac:chgData name="Majken Solberg" userId="bc8db120-a2fb-4e84-9124-4aca71be59eb" providerId="ADAL" clId="{E1FE0586-A8B1-4185-8415-25AB7BF98B21}" dt="2026-02-06T13:31:37.504" v="5287" actId="26606"/>
          <ac:picMkLst>
            <pc:docMk/>
            <pc:sldMk cId="3367379166" sldId="293"/>
            <ac:picMk id="8" creationId="{5EAC0008-C989-F2EF-D95F-8FB5A568D2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ssholder for lysbilde 3"/>
          <p:cNvSpPr>
            <a:spLocks noGrp="1" noRot="1" noChangeAspect="1"/>
          </p:cNvSpPr>
          <p:nvPr>
            <p:ph type="sldImg" idx="2"/>
          </p:nvPr>
        </p:nvSpPr>
        <p:spPr>
          <a:xfrm>
            <a:off x="3884613" y="7568406"/>
            <a:ext cx="2393244" cy="13462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229393"/>
            <a:ext cx="5486400" cy="8455819"/>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DD5555-5873-C344-BF70-7CBB8FF49E8A}" type="slidenum">
              <a:rPr lang="nb-NO" smtClean="0"/>
              <a:t>‹#›</a:t>
            </a:fld>
            <a:endParaRPr lang="nb-NO"/>
          </a:p>
        </p:txBody>
      </p:sp>
    </p:spTree>
    <p:extLst>
      <p:ext uri="{BB962C8B-B14F-4D97-AF65-F5344CB8AC3E}">
        <p14:creationId xmlns:p14="http://schemas.microsoft.com/office/powerpoint/2010/main" val="2142410710"/>
      </p:ext>
    </p:extLst>
  </p:cSld>
  <p:clrMap bg1="lt1" tx1="dk1" bg2="lt2" tx2="dk2" accent1="accent1" accent2="accent2" accent3="accent3" accent4="accent4" accent5="accent5" accent6="accent6" hlink="hlink" folHlink="folHlink"/>
  <p:notesStyle>
    <a:lvl1pPr marL="0" algn="l" defTabSz="914400" rtl="0" eaLnBrk="1" latinLnBrk="0" hangingPunct="1">
      <a:defRPr sz="2000" b="1" kern="1200">
        <a:solidFill>
          <a:schemeClr val="tx1"/>
        </a:solidFill>
        <a:latin typeface="Garamond" charset="0"/>
        <a:ea typeface="Garamond" charset="0"/>
        <a:cs typeface="Garamond" charset="0"/>
      </a:defRPr>
    </a:lvl1pPr>
    <a:lvl2pPr marL="457200" algn="l" defTabSz="914400" rtl="0" eaLnBrk="1" latinLnBrk="0" hangingPunct="1">
      <a:defRPr sz="2000" b="1" kern="1200">
        <a:solidFill>
          <a:schemeClr val="tx1"/>
        </a:solidFill>
        <a:latin typeface="Garamond" charset="0"/>
        <a:ea typeface="Garamond" charset="0"/>
        <a:cs typeface="Garamond" charset="0"/>
      </a:defRPr>
    </a:lvl2pPr>
    <a:lvl3pPr marL="914400" algn="l" defTabSz="914400" rtl="0" eaLnBrk="1" latinLnBrk="0" hangingPunct="1">
      <a:defRPr sz="2000" b="1" kern="1200">
        <a:solidFill>
          <a:schemeClr val="tx1"/>
        </a:solidFill>
        <a:latin typeface="Garamond" charset="0"/>
        <a:ea typeface="Garamond" charset="0"/>
        <a:cs typeface="Garamond" charset="0"/>
      </a:defRPr>
    </a:lvl3pPr>
    <a:lvl4pPr marL="1371600" algn="l" defTabSz="914400" rtl="0" eaLnBrk="1" latinLnBrk="0" hangingPunct="1">
      <a:defRPr sz="2000" b="1" kern="1200">
        <a:solidFill>
          <a:schemeClr val="tx1"/>
        </a:solidFill>
        <a:latin typeface="Garamond" charset="0"/>
        <a:ea typeface="Garamond" charset="0"/>
        <a:cs typeface="Garamond" charset="0"/>
      </a:defRPr>
    </a:lvl4pPr>
    <a:lvl5pPr marL="1828800" algn="l" defTabSz="914400" rtl="0" eaLnBrk="1" latinLnBrk="0" hangingPunct="1">
      <a:defRPr sz="2000" b="1" kern="1200">
        <a:solidFill>
          <a:schemeClr val="tx1"/>
        </a:solidFill>
        <a:latin typeface="Garamond" charset="0"/>
        <a:ea typeface="Garamond" charset="0"/>
        <a:cs typeface="Garamond"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t>I denne delen skal vi snakke om:</a:t>
            </a:r>
          </a:p>
        </p:txBody>
      </p:sp>
      <p:sp>
        <p:nvSpPr>
          <p:cNvPr id="4" name="Plassholder for lysbildenummer 3"/>
          <p:cNvSpPr>
            <a:spLocks noGrp="1"/>
          </p:cNvSpPr>
          <p:nvPr>
            <p:ph type="sldNum" sz="quarter" idx="5"/>
          </p:nvPr>
        </p:nvSpPr>
        <p:spPr/>
        <p:txBody>
          <a:bodyPr/>
          <a:lstStyle/>
          <a:p>
            <a:fld id="{AFDD5555-5873-C344-BF70-7CBB8FF49E8A}" type="slidenum">
              <a:rPr lang="nb-NO" smtClean="0"/>
              <a:t>2</a:t>
            </a:fld>
            <a:endParaRPr lang="nb-NO"/>
          </a:p>
        </p:txBody>
      </p:sp>
    </p:spTree>
    <p:extLst>
      <p:ext uri="{BB962C8B-B14F-4D97-AF65-F5344CB8AC3E}">
        <p14:creationId xmlns:p14="http://schemas.microsoft.com/office/powerpoint/2010/main" val="520396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80E3-1A5A-C7AD-8A60-CF017C30671E}"/>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D46A4DF7-404D-E40F-AF86-4A1562D09F98}"/>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B99C17B-4473-AA29-438D-732F7EF47BA9}"/>
              </a:ext>
            </a:extLst>
          </p:cNvPr>
          <p:cNvSpPr>
            <a:spLocks noGrp="1"/>
          </p:cNvSpPr>
          <p:nvPr>
            <p:ph type="body" idx="1"/>
          </p:nvPr>
        </p:nvSpPr>
        <p:spPr/>
        <p:txBody>
          <a:bodyPr/>
          <a:lstStyle/>
          <a:p>
            <a:r>
              <a:rPr lang="nb-NO">
                <a:effectLst/>
              </a:rPr>
              <a:t>Eierskap og forvaltning handler om å forstå at alt vi har, egentlig tilhører Gud. Han er skaperen av verden, og vi er satt til å ta vare på både livet vårt, ressursene våre og skaperverket. Bibelen viser at mennesker ble skapt til å være forvaltere – ikke eiere – og at vi skal bruke det vi har på en måte som gjenspeiler Guds visdom og godhet.</a:t>
            </a:r>
          </a:p>
          <a:p>
            <a:r>
              <a:rPr lang="nb-NO">
                <a:effectLst/>
              </a:rPr>
              <a:t>Forvaltning betyr å bruke tid, evner, penger og naturressurser på en klok og ansvarlig måte. Det knytter livet vårt til Guds arbeid i verden, fordi vi samarbeider med ham om å ta vare på jorden og menneskene rundt oss. Når vi lever slik, viser vi takknemlighet og unngår fristelsen til å bruke ressursene egoistisk eller på en måte som skader andre.</a:t>
            </a:r>
          </a:p>
          <a:p>
            <a:r>
              <a:rPr lang="nb-NO">
                <a:effectLst/>
              </a:rPr>
              <a:t>Historien viser at mennesker noen ganger har misbrukt makten sin og brukt skaperverket for egen vinning. Det bryter med Guds hensikt. Som frelsessoldater har vi derfor et ansvar for å være gode miljøforvaltere: bruke ressursene med omtanke, redusere unødvendig forbruk, gjenbruke og resirkulere der vi kan, og bidra til å beskytte skaperverket.</a:t>
            </a:r>
          </a:p>
          <a:p>
            <a:r>
              <a:rPr lang="nb-NO">
                <a:effectLst/>
              </a:rPr>
              <a:t>Å leve som forvaltere er en måte å ære Gud på – og en måte å gjøre verden bedre for både nåværende og kommende generasjoner.</a:t>
            </a:r>
          </a:p>
          <a:p>
            <a:endParaRPr lang="nb-NO">
              <a:effectLst/>
            </a:endParaRPr>
          </a:p>
          <a:p>
            <a:r>
              <a:rPr lang="nb-NO">
                <a:effectLst/>
              </a:rPr>
              <a:t>Kjærligheten til Gud trekker oss mot mennesker og mot handling. Vi ønsker å bruke det vi har til å skape vekst, glede og rettferdighet – ikke til å gjemme bort eller holde fast på for vår egen del. Vi ser også skaperverket på en ny måte: som Guds verden, full av skjønnhet og verdi, og som noe vi er satt til å ta vare på.</a:t>
            </a:r>
          </a:p>
          <a:p>
            <a:r>
              <a:rPr lang="nb-NO">
                <a:effectLst/>
              </a:rPr>
              <a:t>Som forvaltere står vi ansvarlige for hvordan vi bruker gavene våre. Liknelsen om talentene viser at Gud ønsker at vi skal bruke det vi har til å skape liv og blomstring. Det gjelder alt: tiden vår, evnene våre, pengene våre, kroppen vår, sinnet vårt og ånden vår. Når vi lever slik, blir forvaltning ikke bare en plikt, men en måte å delta i Guds forvandlende arbeid i verden.</a:t>
            </a:r>
          </a:p>
          <a:p>
            <a:endParaRPr lang="nb-NO">
              <a:effectLst/>
            </a:endParaRPr>
          </a:p>
          <a:p>
            <a:endParaRPr lang="nb-NO">
              <a:effectLst/>
            </a:endParaRPr>
          </a:p>
          <a:p>
            <a:endParaRPr lang="nb-NO">
              <a:effectLst/>
            </a:endParaRPr>
          </a:p>
          <a:p>
            <a:endParaRPr lang="nb-NO"/>
          </a:p>
        </p:txBody>
      </p:sp>
      <p:sp>
        <p:nvSpPr>
          <p:cNvPr id="4" name="Plassholder for lysbildenummer 3">
            <a:extLst>
              <a:ext uri="{FF2B5EF4-FFF2-40B4-BE49-F238E27FC236}">
                <a16:creationId xmlns:a16="http://schemas.microsoft.com/office/drawing/2014/main" id="{D22AE3E0-E6C9-DA39-E787-6CD377C4D578}"/>
              </a:ext>
            </a:extLst>
          </p:cNvPr>
          <p:cNvSpPr>
            <a:spLocks noGrp="1"/>
          </p:cNvSpPr>
          <p:nvPr>
            <p:ph type="sldNum" sz="quarter" idx="5"/>
          </p:nvPr>
        </p:nvSpPr>
        <p:spPr/>
        <p:txBody>
          <a:bodyPr/>
          <a:lstStyle/>
          <a:p>
            <a:fld id="{AFDD5555-5873-C344-BF70-7CBB8FF49E8A}" type="slidenum">
              <a:rPr lang="nb-NO" smtClean="0"/>
              <a:t>12</a:t>
            </a:fld>
            <a:endParaRPr lang="nb-NO"/>
          </a:p>
        </p:txBody>
      </p:sp>
    </p:spTree>
    <p:extLst>
      <p:ext uri="{BB962C8B-B14F-4D97-AF65-F5344CB8AC3E}">
        <p14:creationId xmlns:p14="http://schemas.microsoft.com/office/powerpoint/2010/main" val="335636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78A5A-C75A-530C-835E-AD66F89CA838}"/>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1BE9528-DEE5-5A03-CAEE-C0078E528AA7}"/>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B2F063FF-13EF-0635-F17B-E8B9E29183E5}"/>
              </a:ext>
            </a:extLst>
          </p:cNvPr>
          <p:cNvSpPr>
            <a:spLocks noGrp="1"/>
          </p:cNvSpPr>
          <p:nvPr>
            <p:ph type="body" idx="1"/>
          </p:nvPr>
        </p:nvSpPr>
        <p:spPr/>
        <p:txBody>
          <a:bodyPr/>
          <a:lstStyle/>
          <a:p>
            <a:r>
              <a:rPr lang="nb-NO">
                <a:effectLst/>
              </a:rPr>
              <a:t>Intensjonen om å være en trofast forvalter handler om å beskytte det som er godt for oss selv og andre. Når vi ser dette som en åndelig øvelse – ikke som en liste med regler – blir det en hjelp til å leve et sunt, helhetlig og kristent liv.</a:t>
            </a:r>
          </a:p>
          <a:p>
            <a:r>
              <a:rPr lang="nb-NO">
                <a:effectLst/>
              </a:rPr>
              <a:t>Kristenlivet beskrives som frihetens vei. Det er friheten til å bli den vi er skapt til å være, friheten som kommer av å vite at vi er elsket av Gud, og friheten til å elske og tjene andre. Denne friheten finnes bare i relasjonen til Jesus. Fordi vi tilhører ham, er vi frie til å vokse, tjene og leve med hensikt.</a:t>
            </a:r>
          </a:p>
          <a:p>
            <a:r>
              <a:rPr lang="nb-NO">
                <a:effectLst/>
              </a:rPr>
              <a:t>Denne friheten er ikke en unnskyldning for egoisme eller selvopptatthet. Den må brukes ansvarlig, slik at den bygger opp både oss selv og andre. Intensjonserklæringen minner oss om at våre valg kan styrke eller svekke denne friheten. Det som kan se ut som begrensninger, er egentlig valg som beskytter livet vårt og holder oss nær Gud.</a:t>
            </a:r>
          </a:p>
          <a:p>
            <a:endParaRPr lang="nb-NO"/>
          </a:p>
        </p:txBody>
      </p:sp>
      <p:sp>
        <p:nvSpPr>
          <p:cNvPr id="4" name="Plassholder for lysbildenummer 3">
            <a:extLst>
              <a:ext uri="{FF2B5EF4-FFF2-40B4-BE49-F238E27FC236}">
                <a16:creationId xmlns:a16="http://schemas.microsoft.com/office/drawing/2014/main" id="{0BA0BDA6-CCCA-1038-86CB-37279F8CB855}"/>
              </a:ext>
            </a:extLst>
          </p:cNvPr>
          <p:cNvSpPr>
            <a:spLocks noGrp="1"/>
          </p:cNvSpPr>
          <p:nvPr>
            <p:ph type="sldNum" sz="quarter" idx="5"/>
          </p:nvPr>
        </p:nvSpPr>
        <p:spPr/>
        <p:txBody>
          <a:bodyPr/>
          <a:lstStyle/>
          <a:p>
            <a:fld id="{AFDD5555-5873-C344-BF70-7CBB8FF49E8A}" type="slidenum">
              <a:rPr lang="nb-NO" smtClean="0"/>
              <a:t>3</a:t>
            </a:fld>
            <a:endParaRPr lang="nb-NO"/>
          </a:p>
        </p:txBody>
      </p:sp>
    </p:spTree>
    <p:extLst>
      <p:ext uri="{BB962C8B-B14F-4D97-AF65-F5344CB8AC3E}">
        <p14:creationId xmlns:p14="http://schemas.microsoft.com/office/powerpoint/2010/main" val="3965904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Alt som kan binde oss og ta fra oss friheten i Kristus, må vi aktivt velge bort. Når noe – et stoff, en vane eller en atferd – får makt over oss, står vår frihet som Jesu tjenere i fare. Vanedannende ting kan begynne som et enkelt valg, men utvikle seg til et behov som skader både oss selv og relasjonene våre. Derfor velger salvasjonister å avstå fra alt som kan føre til avhengighet, også når det gjelder ting som i seg selv ikke er ulovlige, men som kan bli usunne gjennom måten de brukes på.</a:t>
            </a:r>
          </a:p>
          <a:p>
            <a:r>
              <a:rPr lang="nb-NO">
                <a:effectLst/>
              </a:rPr>
              <a:t>Selvbeherskelse er en del av dette. Som mennesker skapt i Guds bilde er vi ansvarlige for vår fysiske, sosiale, intellektuelle og emosjonelle helse. Bibelen beskriver selvbeherskelse som en frukt av Ånden og som en dyd vi skal strebe etter. Når vi lever i selvbeherskelse, kan vi ta valg som samsvarer med livet vi ønsker å leve som kristne – valg som fremmer vekst, godhet og omsorg, og som beskytter oss mot det som kan skade.</a:t>
            </a:r>
          </a:p>
          <a:p>
            <a:r>
              <a:rPr lang="nb-NO">
                <a:effectLst/>
              </a:rPr>
              <a:t>Denne visdommen kommer fra Den hellige ånd, men vi må selv velge å ta imot den og la den forme handlingene våre. Slik bevarer vi friheten vår i Kristus og lever et liv som er sunt, helhetlig og rettet mot det gode.</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4</a:t>
            </a:fld>
            <a:endParaRPr lang="nb-NO"/>
          </a:p>
        </p:txBody>
      </p:sp>
    </p:spTree>
    <p:extLst>
      <p:ext uri="{BB962C8B-B14F-4D97-AF65-F5344CB8AC3E}">
        <p14:creationId xmlns:p14="http://schemas.microsoft.com/office/powerpoint/2010/main" val="87988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C0ADE3-C280-C3BF-AA36-09BF3BB190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117DE5E5-EA90-8D64-8DEF-9E1EAE665831}"/>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A5D37DEE-D652-E69C-F973-0CD7E87AAE7F}"/>
              </a:ext>
            </a:extLst>
          </p:cNvPr>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a:effectLst/>
              </a:rPr>
              <a:t>Å stå imot det som binder, er også et spørsmål om rettferdighet. Frelsesarmeen arbeider for mennesker som er rammet av avhengighet, og når vi avstår fra vanedannende atferd, gjør vi det i solidaritet med dem som lider. Å velge bort alkohol setter søkelys på vold og ulykker som følger av misbruk. Å avstå fra pornografi er å stå opp mot nedverdigelse av mennesker. Å velge bort tobakk er å ta avstand fra skade på både egen og andres helse.</a:t>
            </a:r>
          </a:p>
          <a:p>
            <a:r>
              <a:rPr lang="nb-NO">
                <a:effectLst/>
              </a:rPr>
              <a:t>Slik viser vi en alternativ livsstil – en som fremmer helse, helhet og hellighet. Vi lever ut kallet til å gjøre rett, vise trofast kjærlighet og vandre ydmykt med Gud, og vi står sammen med dem som trenger støtte, håp og rettferdighet.</a:t>
            </a:r>
          </a:p>
          <a:p>
            <a:endParaRPr lang="nb-NO"/>
          </a:p>
        </p:txBody>
      </p:sp>
      <p:sp>
        <p:nvSpPr>
          <p:cNvPr id="4" name="Plassholder for lysbildenummer 3">
            <a:extLst>
              <a:ext uri="{FF2B5EF4-FFF2-40B4-BE49-F238E27FC236}">
                <a16:creationId xmlns:a16="http://schemas.microsoft.com/office/drawing/2014/main" id="{162D2266-A67F-F5FD-CE19-E7A468A208F2}"/>
              </a:ext>
            </a:extLst>
          </p:cNvPr>
          <p:cNvSpPr>
            <a:spLocks noGrp="1"/>
          </p:cNvSpPr>
          <p:nvPr>
            <p:ph type="sldNum" sz="quarter" idx="5"/>
          </p:nvPr>
        </p:nvSpPr>
        <p:spPr/>
        <p:txBody>
          <a:bodyPr/>
          <a:lstStyle/>
          <a:p>
            <a:fld id="{AFDD5555-5873-C344-BF70-7CBB8FF49E8A}" type="slidenum">
              <a:rPr lang="nb-NO" smtClean="0"/>
              <a:t>5</a:t>
            </a:fld>
            <a:endParaRPr lang="nb-NO"/>
          </a:p>
        </p:txBody>
      </p:sp>
    </p:spTree>
    <p:extLst>
      <p:ext uri="{BB962C8B-B14F-4D97-AF65-F5344CB8AC3E}">
        <p14:creationId xmlns:p14="http://schemas.microsoft.com/office/powerpoint/2010/main" val="2843466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D027F-5F22-7DC1-5E12-A972F47F4101}"/>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DD665EF-D342-6DFE-C34C-23D3BDD18F72}"/>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719917CC-6C7B-491B-4D08-E8F91707D939}"/>
              </a:ext>
            </a:extLst>
          </p:cNvPr>
          <p:cNvSpPr>
            <a:spLocks noGrp="1"/>
          </p:cNvSpPr>
          <p:nvPr>
            <p:ph type="body" idx="1"/>
          </p:nvPr>
        </p:nvSpPr>
        <p:spPr/>
        <p:txBody>
          <a:bodyPr/>
          <a:lstStyle/>
          <a:p>
            <a:r>
              <a:rPr lang="nb-NO">
                <a:effectLst/>
              </a:rPr>
              <a:t>Når vi velger en livsstil som avstår fra vanedannende atferd, må vi passe oss for å utvikle en følelse av moralsk overlegenhet. Andre – også kristne – tar andre valg, og mange salvasjonister møter alkohol, tobakk eller andre vaner i hjemmet eller på jobb. Da skal vi ikke dømme, men vise vennlighet samtidig som vi holder fast på vår egen overbevisning.</a:t>
            </a:r>
          </a:p>
          <a:p>
            <a:r>
              <a:rPr lang="nb-NO">
                <a:effectLst/>
              </a:rPr>
              <a:t>Ulike kulturer har ulike forhold til vanedannende praksiser. Noen steder er alkohol lite brukt, andre steder er røyking sterkt regulert. Ofte er det overdrivelsen som skader, men salvasjonister velger likevel å avstå helt. Pornografi er derimot skadelig i seg selv og alltid uforenlig med kristen tro. Det samme gjelder okkult praksis og alternative spiritualiteter som bryter med livet i Kristus.</a:t>
            </a:r>
          </a:p>
          <a:p>
            <a:r>
              <a:rPr lang="nb-NO">
                <a:effectLst/>
              </a:rPr>
              <a:t>Ny teknologi gjør vanedannende atferd mer tilgjengelig – som nettgambling, dataspill og overdreven bruk av sosiale medier. Slike aktiviteter kan stjele tid, skape avhengighet og svekke et sunt og helhetlig liv.</a:t>
            </a:r>
          </a:p>
          <a:p>
            <a:r>
              <a:rPr lang="nb-NO">
                <a:effectLst/>
              </a:rPr>
              <a:t>Noen vil oppleve dette løftet som krevende. Derfor må fellesskapet være et sted for støtte, nåde og ansvarlighet. De som strever, skal møtes med empati og få hjelp – både åndelig og profesjonell – til å finne veien videre.</a:t>
            </a:r>
          </a:p>
          <a:p>
            <a:r>
              <a:rPr lang="nb-NO">
                <a:effectLst/>
              </a:rPr>
              <a:t>Intensjonserklæringen er både praktisk og åndelig. Den uttrykker et valg om å leve som disipler uten påvirkning fra det som kan binde kropp, sinn og ånd. Den er ikke en lov for å dømme andre, men en </a:t>
            </a:r>
            <a:r>
              <a:rPr lang="nb-NO" err="1">
                <a:effectLst/>
              </a:rPr>
              <a:t>salvasjonistisk</a:t>
            </a:r>
            <a:r>
              <a:rPr lang="nb-NO">
                <a:effectLst/>
              </a:rPr>
              <a:t> bekreftelse på vårt kall til å leve i frihet, integritet og omsorg – for oss selv og for dem som er skadet av avhengighet.</a:t>
            </a:r>
          </a:p>
          <a:p>
            <a:endParaRPr lang="nb-NO"/>
          </a:p>
        </p:txBody>
      </p:sp>
      <p:sp>
        <p:nvSpPr>
          <p:cNvPr id="4" name="Plassholder for lysbildenummer 3">
            <a:extLst>
              <a:ext uri="{FF2B5EF4-FFF2-40B4-BE49-F238E27FC236}">
                <a16:creationId xmlns:a16="http://schemas.microsoft.com/office/drawing/2014/main" id="{A24A7CAC-06F5-73D7-ADA4-7D6E463B58FF}"/>
              </a:ext>
            </a:extLst>
          </p:cNvPr>
          <p:cNvSpPr>
            <a:spLocks noGrp="1"/>
          </p:cNvSpPr>
          <p:nvPr>
            <p:ph type="sldNum" sz="quarter" idx="5"/>
          </p:nvPr>
        </p:nvSpPr>
        <p:spPr/>
        <p:txBody>
          <a:bodyPr/>
          <a:lstStyle/>
          <a:p>
            <a:fld id="{AFDD5555-5873-C344-BF70-7CBB8FF49E8A}" type="slidenum">
              <a:rPr lang="nb-NO" smtClean="0"/>
              <a:t>6</a:t>
            </a:fld>
            <a:endParaRPr lang="nb-NO"/>
          </a:p>
        </p:txBody>
      </p:sp>
    </p:spTree>
    <p:extLst>
      <p:ext uri="{BB962C8B-B14F-4D97-AF65-F5344CB8AC3E}">
        <p14:creationId xmlns:p14="http://schemas.microsoft.com/office/powerpoint/2010/main" val="34421707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927773-35AD-D080-A72C-0A7937067E2A}"/>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7D6EF5D5-F46D-B580-1628-851C7D1AA980}"/>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244AFE2E-A8A7-BE74-C087-24BF6A65BAC9}"/>
              </a:ext>
            </a:extLst>
          </p:cNvPr>
          <p:cNvSpPr>
            <a:spLocks noGrp="1"/>
          </p:cNvSpPr>
          <p:nvPr>
            <p:ph type="body" idx="1"/>
          </p:nvPr>
        </p:nvSpPr>
        <p:spPr/>
        <p:txBody>
          <a:bodyPr/>
          <a:lstStyle/>
          <a:p>
            <a:r>
              <a:rPr lang="nb-NO" sz="2000" b="0" i="0" kern="1200">
                <a:solidFill>
                  <a:schemeClr val="tx1"/>
                </a:solidFill>
                <a:effectLst/>
                <a:latin typeface="Garamond" charset="0"/>
                <a:ea typeface="Garamond" charset="0"/>
                <a:cs typeface="Garamond" charset="0"/>
              </a:rPr>
              <a:t>​</a:t>
            </a:r>
            <a:r>
              <a:rPr lang="nb-NO">
                <a:effectLst/>
              </a:rPr>
              <a:t>Frelsesarmeen er et kristent kirkesamfunn med et tydelig oppdrag: å nå mennesker som ennå ikke kjenner Kristus. Gjennom Jesu liv, død og oppstandelse møter Gud oss med forsonende kjærlighet og inviterer oss inn i et fellesskap der vi kan vokse og blomstre.</a:t>
            </a:r>
          </a:p>
          <a:p>
            <a:r>
              <a:rPr lang="nb-NO">
                <a:effectLst/>
              </a:rPr>
              <a:t>Som frelsessoldater tilhører vi et troende fellesskap som gir støtte, helbredelse, åndelig næring og utrustning til tjeneste. Livene våre blir rikere, troen dypere og fellesskapet større når vi finner vår plass i Guds folk. Vi samles for å bli sendt – oppdraget står alltid i sentrum.</a:t>
            </a:r>
          </a:p>
          <a:p>
            <a:r>
              <a:rPr lang="nb-NO">
                <a:effectLst/>
              </a:rPr>
              <a:t>Troslæren minner oss om at Kristus har tilveiebrakt forsoning for hele verden, og at alle som vil kan bli frelst. Som mennesker som selv er forsonet og forvandlet, bærer vi budskapet videre. Det har kraft til å forandre enkeltmennesker, gi nytt liv til lokalsamfunn og påvirke hele samfunnsstrukturer.</a:t>
            </a:r>
          </a:p>
          <a:p>
            <a:r>
              <a:rPr lang="nb-NO">
                <a:effectLst/>
              </a:rPr>
              <a:t>Navnet «Frelsesarmeen» understreker at vi er kalt til handling. En armé trekker seg ikke tilbake, men forbereder seg for oppdrag og går dit kommandanten sender den. Som soldater vokser vi i tro og utvikler evnene våre slik at vi kan delta i Guds forsonende kjærlighetsoppdrag i verden.</a:t>
            </a:r>
          </a:p>
          <a:p>
            <a:endParaRPr lang="nb-NO"/>
          </a:p>
        </p:txBody>
      </p:sp>
      <p:sp>
        <p:nvSpPr>
          <p:cNvPr id="4" name="Plassholder for lysbildenummer 3">
            <a:extLst>
              <a:ext uri="{FF2B5EF4-FFF2-40B4-BE49-F238E27FC236}">
                <a16:creationId xmlns:a16="http://schemas.microsoft.com/office/drawing/2014/main" id="{91E0638D-FD06-019A-FA84-B4BB528845B9}"/>
              </a:ext>
            </a:extLst>
          </p:cNvPr>
          <p:cNvSpPr>
            <a:spLocks noGrp="1"/>
          </p:cNvSpPr>
          <p:nvPr>
            <p:ph type="sldNum" sz="quarter" idx="5"/>
          </p:nvPr>
        </p:nvSpPr>
        <p:spPr/>
        <p:txBody>
          <a:bodyPr/>
          <a:lstStyle/>
          <a:p>
            <a:fld id="{AFDD5555-5873-C344-BF70-7CBB8FF49E8A}" type="slidenum">
              <a:rPr lang="nb-NO" smtClean="0"/>
              <a:t>8</a:t>
            </a:fld>
            <a:endParaRPr lang="nb-NO"/>
          </a:p>
        </p:txBody>
      </p:sp>
    </p:spTree>
    <p:extLst>
      <p:ext uri="{BB962C8B-B14F-4D97-AF65-F5344CB8AC3E}">
        <p14:creationId xmlns:p14="http://schemas.microsoft.com/office/powerpoint/2010/main" val="4194908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DAEF20-F9DB-53B0-ED62-C9B520C4FBA3}"/>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0F23A20B-5C2F-2F07-0AFC-E66C73E2AC8E}"/>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8F86241F-5A10-27E4-2031-5DE55846BF9C}"/>
              </a:ext>
            </a:extLst>
          </p:cNvPr>
          <p:cNvSpPr>
            <a:spLocks noGrp="1"/>
          </p:cNvSpPr>
          <p:nvPr>
            <p:ph type="body" idx="1"/>
          </p:nvPr>
        </p:nvSpPr>
        <p:spPr/>
        <p:txBody>
          <a:bodyPr/>
          <a:lstStyle/>
          <a:p>
            <a:r>
              <a:rPr lang="nb-NO">
                <a:effectLst/>
              </a:rPr>
              <a:t>Frelsesarmeens budskap er at Gud i kjærlighet søker mennesket og tilbyr frelse gjennom Jesus Kristus. Gud skapte oss for fellesskap med seg, men menneskets ulydighet brøt denne relasjonen. Likevel gav Gud aldri opp, og både Det gamle og Det nye testamentet viser hvordan Gud arbeider for å gjenopprette forholdet til menneskene.</a:t>
            </a:r>
          </a:p>
          <a:p>
            <a:r>
              <a:rPr lang="nb-NO">
                <a:effectLst/>
              </a:rPr>
              <a:t>Profetene lovet en tid da Gud selv skulle komme med frelse og forvandle mennesker innenfra. I Jesus blir dette oppfylt: han forkynner Guds rike, viser hvordan et liv i Guds vilje ser ut, dør for å forsone oss med Gud og står opp igjen som bekreftelse på frelsesverket. Gjennom ham kan vi bli nye skapninger med et forvandlet forhold til Gud, oss selv og andre.</a:t>
            </a:r>
          </a:p>
          <a:p>
            <a:r>
              <a:rPr lang="nb-NO">
                <a:effectLst/>
              </a:rPr>
              <a:t>Som salvasjonister bærer vi denne erfaringen videre. Vi tror at alle kan bli frelst, og derfor har vi et ansvar for å dele evangeliet med varme og overbevisning. Gud har betrodd oss budskapet om forsoning, og vårt oppdrag er å gjøre det kjent slik at andre også kan oppleve forvandling og nytt liv i Kristus.</a:t>
            </a:r>
          </a:p>
          <a:p>
            <a:endParaRPr lang="nb-NO"/>
          </a:p>
        </p:txBody>
      </p:sp>
      <p:sp>
        <p:nvSpPr>
          <p:cNvPr id="4" name="Plassholder for lysbildenummer 3">
            <a:extLst>
              <a:ext uri="{FF2B5EF4-FFF2-40B4-BE49-F238E27FC236}">
                <a16:creationId xmlns:a16="http://schemas.microsoft.com/office/drawing/2014/main" id="{E33B5068-C8B2-4489-F84C-461DA18640A6}"/>
              </a:ext>
            </a:extLst>
          </p:cNvPr>
          <p:cNvSpPr>
            <a:spLocks noGrp="1"/>
          </p:cNvSpPr>
          <p:nvPr>
            <p:ph type="sldNum" sz="quarter" idx="5"/>
          </p:nvPr>
        </p:nvSpPr>
        <p:spPr/>
        <p:txBody>
          <a:bodyPr/>
          <a:lstStyle/>
          <a:p>
            <a:fld id="{AFDD5555-5873-C344-BF70-7CBB8FF49E8A}" type="slidenum">
              <a:rPr lang="nb-NO" smtClean="0"/>
              <a:t>9</a:t>
            </a:fld>
            <a:endParaRPr lang="nb-NO"/>
          </a:p>
        </p:txBody>
      </p:sp>
    </p:spTree>
    <p:extLst>
      <p:ext uri="{BB962C8B-B14F-4D97-AF65-F5344CB8AC3E}">
        <p14:creationId xmlns:p14="http://schemas.microsoft.com/office/powerpoint/2010/main" val="4166410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a:xfrm>
            <a:off x="3884613" y="7567613"/>
            <a:ext cx="2393950" cy="1346200"/>
          </a:xfrm>
        </p:spPr>
      </p:sp>
      <p:sp>
        <p:nvSpPr>
          <p:cNvPr id="3" name="Plassholder for notater 2"/>
          <p:cNvSpPr>
            <a:spLocks noGrp="1"/>
          </p:cNvSpPr>
          <p:nvPr>
            <p:ph type="body" idx="1"/>
          </p:nvPr>
        </p:nvSpPr>
        <p:spPr/>
        <p:txBody>
          <a:bodyPr/>
          <a:lstStyle/>
          <a:p>
            <a:r>
              <a:rPr lang="nb-NO">
                <a:effectLst/>
              </a:rPr>
              <a:t>De gode nyhetene om Jesus gjelder alle mennesker og alle tider. Evangeliet er ikke bare en fortelling, men en invitasjon til et forhold som krever et personlig svar. Vi kan ikke velge på andres vegne, men vi kan vitne om hva Jesus har gjort i våre egne liv.</a:t>
            </a:r>
          </a:p>
          <a:p>
            <a:r>
              <a:rPr lang="nb-NO">
                <a:effectLst/>
              </a:rPr>
              <a:t>Hvordan vi deler troen, avhenger av kulturen og lovverket der vi bor. Noen steder kan troen deles fritt i både private og offentlige rom, men mennesker kan likevel være nølende fordi de har mange alternativer og ikke ser behovet for å forplikte seg. Andre steder er det begrensninger som gjør åpen evangelisering umulig. Der blir livet vårt selve vitnesbyrdet: måten vi lever, arbeider, elsker og tjener viser hvem vi tilhører.</a:t>
            </a:r>
          </a:p>
          <a:p>
            <a:r>
              <a:rPr lang="nb-NO">
                <a:effectLst/>
              </a:rPr>
              <a:t>Alle kristne er kalt til å dele evangeliet, men vi gjør det på ulike måter. Noen har en tydelig gave til evangelisering, mens andre deler troen gjennom samtaler, handlinger og et liv som gjenspeiler Jesu karakter. Uansett gave skal vi være forberedt på å forklare hva vi tror og hvorfor, og la livet vårt peke på Kristus.</a:t>
            </a:r>
          </a:p>
          <a:p>
            <a:endParaRPr lang="nb-NO"/>
          </a:p>
        </p:txBody>
      </p:sp>
      <p:sp>
        <p:nvSpPr>
          <p:cNvPr id="4" name="Plassholder for lysbildenummer 3"/>
          <p:cNvSpPr>
            <a:spLocks noGrp="1"/>
          </p:cNvSpPr>
          <p:nvPr>
            <p:ph type="sldNum" sz="quarter" idx="5"/>
          </p:nvPr>
        </p:nvSpPr>
        <p:spPr/>
        <p:txBody>
          <a:bodyPr/>
          <a:lstStyle/>
          <a:p>
            <a:fld id="{AFDD5555-5873-C344-BF70-7CBB8FF49E8A}" type="slidenum">
              <a:rPr lang="nb-NO" smtClean="0"/>
              <a:t>10</a:t>
            </a:fld>
            <a:endParaRPr lang="nb-NO"/>
          </a:p>
        </p:txBody>
      </p:sp>
    </p:spTree>
    <p:extLst>
      <p:ext uri="{BB962C8B-B14F-4D97-AF65-F5344CB8AC3E}">
        <p14:creationId xmlns:p14="http://schemas.microsoft.com/office/powerpoint/2010/main" val="18698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91D0F-36A3-7329-5257-FB6DB7F071BB}"/>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8EF734C9-4315-3DBE-D18F-2883C6B0B473}"/>
              </a:ext>
            </a:extLst>
          </p:cNvPr>
          <p:cNvSpPr>
            <a:spLocks noGrp="1" noRot="1" noChangeAspect="1"/>
          </p:cNvSpPr>
          <p:nvPr>
            <p:ph type="sldImg"/>
          </p:nvPr>
        </p:nvSpPr>
        <p:spPr>
          <a:xfrm>
            <a:off x="3884613" y="7567613"/>
            <a:ext cx="2393950" cy="1346200"/>
          </a:xfrm>
        </p:spPr>
      </p:sp>
      <p:sp>
        <p:nvSpPr>
          <p:cNvPr id="3" name="Plassholder for notater 2">
            <a:extLst>
              <a:ext uri="{FF2B5EF4-FFF2-40B4-BE49-F238E27FC236}">
                <a16:creationId xmlns:a16="http://schemas.microsoft.com/office/drawing/2014/main" id="{60C25792-C945-719E-CA80-DBF24DBBC945}"/>
              </a:ext>
            </a:extLst>
          </p:cNvPr>
          <p:cNvSpPr>
            <a:spLocks noGrp="1"/>
          </p:cNvSpPr>
          <p:nvPr>
            <p:ph type="body" idx="1"/>
          </p:nvPr>
        </p:nvSpPr>
        <p:spPr/>
        <p:txBody>
          <a:bodyPr/>
          <a:lstStyle/>
          <a:p>
            <a:r>
              <a:rPr lang="nb-NO">
                <a:effectLst/>
              </a:rPr>
              <a:t>Frelsesarmeens oppdrag handler ikke bare om å forkynne, men også om å møte menneskelige behov i Jesu navn. William Booth begynte med fokus på personlig frelse, men innså snart at praktisk omsorg for mennesker i nød er en del av Guds oppdrag. Bibelen viser tydelig at Gud kaller sitt folk til å ta vare på fattige, marginaliserte og ekskluderte, og Jesus selv modellerte dette gjennom sin undervisning og helbredelse. Den første menigheten levde også ut denne helhetlige forståelsen av frelse.</a:t>
            </a:r>
          </a:p>
          <a:p>
            <a:r>
              <a:rPr lang="nb-NO">
                <a:effectLst/>
              </a:rPr>
              <a:t>Å elske Gud fører til at vi elsker mennesker. Derfor viser salvasjonister omsorg med respekt, verdighet og håp – fordi alle er skapt i Guds bilde og elsket av ham. Praktisk hjelp er ikke et tillegg til evangeliet, men en del av det. Omsorg kan skje personlig, gjennom korpsets tiltak eller gjennom profesjonelle institusjoner Frelsesarmeen driver. I alle tilfeller skal mennesker få mulighet til en reise mot forvandling og et liv i tråd med Guds hensikt.</a:t>
            </a:r>
          </a:p>
          <a:p>
            <a:r>
              <a:rPr lang="nb-NO">
                <a:effectLst/>
              </a:rPr>
              <a:t>Omsorg krever ydmykhet. Vi må ikke anta at vi vet hva andre trenger, men lytte, samarbeide og forstå deres situasjon. Noen ganger kan salvasjonister også utfordre urettferdige strukturer som skaper nød, og slik bidra til rettferdighet – et tydelig uttrykk for evangeliets kraft.</a:t>
            </a:r>
          </a:p>
          <a:p>
            <a:r>
              <a:rPr lang="nb-NO">
                <a:effectLst/>
              </a:rPr>
              <a:t>I noen land er det ikke mulig å påvirke strukturer eller dele troen åpent. Der blir omsorg i seg selv et vitnesbyrd om Guds kjærlighet og om et fellesskap der ingen er utenfor.</a:t>
            </a:r>
          </a:p>
          <a:p>
            <a:endParaRPr lang="nb-NO"/>
          </a:p>
        </p:txBody>
      </p:sp>
      <p:sp>
        <p:nvSpPr>
          <p:cNvPr id="4" name="Plassholder for lysbildenummer 3">
            <a:extLst>
              <a:ext uri="{FF2B5EF4-FFF2-40B4-BE49-F238E27FC236}">
                <a16:creationId xmlns:a16="http://schemas.microsoft.com/office/drawing/2014/main" id="{ED713676-5814-C7E6-B8D1-00F23AB3F436}"/>
              </a:ext>
            </a:extLst>
          </p:cNvPr>
          <p:cNvSpPr>
            <a:spLocks noGrp="1"/>
          </p:cNvSpPr>
          <p:nvPr>
            <p:ph type="sldNum" sz="quarter" idx="5"/>
          </p:nvPr>
        </p:nvSpPr>
        <p:spPr/>
        <p:txBody>
          <a:bodyPr/>
          <a:lstStyle/>
          <a:p>
            <a:fld id="{AFDD5555-5873-C344-BF70-7CBB8FF49E8A}" type="slidenum">
              <a:rPr lang="nb-NO" smtClean="0"/>
              <a:t>11</a:t>
            </a:fld>
            <a:endParaRPr lang="nb-NO"/>
          </a:p>
        </p:txBody>
      </p:sp>
    </p:spTree>
    <p:extLst>
      <p:ext uri="{BB962C8B-B14F-4D97-AF65-F5344CB8AC3E}">
        <p14:creationId xmlns:p14="http://schemas.microsoft.com/office/powerpoint/2010/main" val="34880692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11" name="Bilde 10" descr="Et bilde som inneholder skater, fisk&#10;&#10;Automatisk generert beskrivelse">
            <a:extLst>
              <a:ext uri="{FF2B5EF4-FFF2-40B4-BE49-F238E27FC236}">
                <a16:creationId xmlns:a16="http://schemas.microsoft.com/office/drawing/2014/main" id="{8EEEBECA-FF5C-7544-88D8-32F489FCB4B1}"/>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1769947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DBCB096F-ED15-A645-A2D9-33A53E03897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23114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3D58B216-0C29-E84F-A388-386DD1F27E1F}"/>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tx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tx1"/>
                </a:solidFill>
              </a:defRPr>
            </a:lvl1pPr>
            <a:lvl2pPr>
              <a:lnSpc>
                <a:spcPct val="100000"/>
              </a:lnSpc>
              <a:defRPr sz="3000">
                <a:solidFill>
                  <a:schemeClr val="tx1"/>
                </a:solidFill>
              </a:defRPr>
            </a:lvl2pPr>
            <a:lvl3pPr>
              <a:lnSpc>
                <a:spcPct val="100000"/>
              </a:lnSpc>
              <a:defRPr sz="3000">
                <a:solidFill>
                  <a:schemeClr val="tx1"/>
                </a:solidFill>
              </a:defRPr>
            </a:lvl3pPr>
            <a:lvl4pPr>
              <a:lnSpc>
                <a:spcPct val="100000"/>
              </a:lnSpc>
              <a:defRPr sz="3000">
                <a:solidFill>
                  <a:schemeClr val="tx1"/>
                </a:solidFill>
              </a:defRPr>
            </a:lvl4pPr>
            <a:lvl5pPr>
              <a:lnSpc>
                <a:spcPct val="100000"/>
              </a:lnSpc>
              <a:defRPr sz="3000">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41713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A55C5024-B19C-AC41-9872-ADE92F949D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482734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4CF739C9-7071-694B-B972-586B0AC1BC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674990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A151575-99CF-D14E-8642-0E13C16DDD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tx1"/>
                </a:solidFill>
              </a:defRPr>
            </a:lvl1pPr>
          </a:lstStyle>
          <a:p>
            <a:r>
              <a:rPr lang="nb-NO"/>
              <a:t>Klikk for å redigere tittelstil</a:t>
            </a:r>
          </a:p>
        </p:txBody>
      </p:sp>
    </p:spTree>
    <p:extLst>
      <p:ext uri="{BB962C8B-B14F-4D97-AF65-F5344CB8AC3E}">
        <p14:creationId xmlns:p14="http://schemas.microsoft.com/office/powerpoint/2010/main" val="26731392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5BBB3AD9-1EE9-FC44-8C63-274BF30866C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tx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932039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B97755CB-8B5E-BF45-87D5-1E04829A72F8}"/>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9216370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7C63E08B-BE2C-7E47-9CDF-F86C1C756999}"/>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tx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9718357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290134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3EE043D7-64E1-914F-883A-F520EF732C2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9756670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3F3EB14-F92F-7F4C-B9BB-932B01BE4C95}"/>
              </a:ext>
            </a:extLst>
          </p:cNvPr>
          <p:cNvPicPr>
            <a:picLocks noChangeAspect="1"/>
          </p:cNvPicPr>
          <p:nvPr userDrawn="1"/>
        </p:nvPicPr>
        <p:blipFill>
          <a:blip r:embed="rId2"/>
          <a:stretch>
            <a:fillRect/>
          </a:stretch>
        </p:blipFill>
        <p:spPr>
          <a:xfrm>
            <a:off x="0" y="457080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tx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8779756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93670EB8-D458-F546-A8C8-4569F2B1F0D7}"/>
              </a:ext>
            </a:extLst>
          </p:cNvPr>
          <p:cNvPicPr>
            <a:picLocks noChangeAspect="1"/>
          </p:cNvPicPr>
          <p:nvPr userDrawn="1"/>
        </p:nvPicPr>
        <p:blipFill>
          <a:blip r:embed="rId2"/>
          <a:stretch>
            <a:fillRect/>
          </a:stretch>
        </p:blipFill>
        <p:spPr>
          <a:xfrm>
            <a:off x="6350" y="4555879"/>
            <a:ext cx="12192000" cy="228719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6770625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C058D007-5AAB-804B-8CE9-A510589A3D9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9332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B28A4692-DAE1-A242-8A4A-E76EF326CCC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887676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6E36573F-12E4-4D42-A779-E4676A622C4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98846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8" name="Bilde 7" descr="Et bilde som inneholder skater, fisk&#10;&#10;Automatisk generert beskrivelse">
            <a:extLst>
              <a:ext uri="{FF2B5EF4-FFF2-40B4-BE49-F238E27FC236}">
                <a16:creationId xmlns:a16="http://schemas.microsoft.com/office/drawing/2014/main" id="{C1FE6B91-2E36-5542-A9C1-00063A58006A}"/>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230707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878332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11" name="Bilde 10" descr="Et bilde som inneholder skater&#10;&#10;Automatisk generert beskrivelse">
            <a:extLst>
              <a:ext uri="{FF2B5EF4-FFF2-40B4-BE49-F238E27FC236}">
                <a16:creationId xmlns:a16="http://schemas.microsoft.com/office/drawing/2014/main" id="{77A172E9-6DD2-2342-9581-ED1FE733802D}"/>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8530001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7" name="Bilde 6" descr="Et bilde som inneholder skater&#10;&#10;Automatisk generert beskrivelse">
            <a:extLst>
              <a:ext uri="{FF2B5EF4-FFF2-40B4-BE49-F238E27FC236}">
                <a16:creationId xmlns:a16="http://schemas.microsoft.com/office/drawing/2014/main" id="{E14BEF46-F27C-F042-8031-6BB443622F3F}"/>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35472551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FE62A6DB-532B-6741-9324-56C3BEAD334F}"/>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822391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9" name="Bilde 8" descr="Et bilde som inneholder skater&#10;&#10;Automatisk generert beskrivelse">
            <a:extLst>
              <a:ext uri="{FF2B5EF4-FFF2-40B4-BE49-F238E27FC236}">
                <a16:creationId xmlns:a16="http://schemas.microsoft.com/office/drawing/2014/main" id="{6CCA4A6C-1D5A-C147-BEBF-BFCF46CF095E}"/>
              </a:ext>
            </a:extLst>
          </p:cNvPr>
          <p:cNvPicPr>
            <a:picLocks noChangeAspect="1"/>
          </p:cNvPicPr>
          <p:nvPr userDrawn="1"/>
        </p:nvPicPr>
        <p:blipFill>
          <a:blip r:embed="rId2"/>
          <a:stretch>
            <a:fillRect/>
          </a:stretch>
        </p:blipFill>
        <p:spPr>
          <a:xfrm flipH="1">
            <a:off x="0"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425323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8A554AA0-A6FE-D045-BCE8-10B6CC2A45A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48823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DA5D7555-7643-EB4A-85B7-5115E7B126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93462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91BF1270-DD6D-874F-9F6E-A6225898AD0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14825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7D76C83F-D2CC-BD44-A24E-423E95EE9F5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19439449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F1FD040E-C37D-9049-8D14-4628EECA6C40}"/>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543095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10" name="Bilde 9">
            <a:extLst>
              <a:ext uri="{FF2B5EF4-FFF2-40B4-BE49-F238E27FC236}">
                <a16:creationId xmlns:a16="http://schemas.microsoft.com/office/drawing/2014/main" id="{B79596ED-197F-9942-9DB8-EDAA9D989C87}"/>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3347932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2" name="Bilde 11">
            <a:extLst>
              <a:ext uri="{FF2B5EF4-FFF2-40B4-BE49-F238E27FC236}">
                <a16:creationId xmlns:a16="http://schemas.microsoft.com/office/drawing/2014/main" id="{0626B100-6139-4648-ACF9-7E59C7442FC5}"/>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4906033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10282103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3" y="-1"/>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197494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38060FAA-6EE3-F840-B93A-E4FC98088D5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4555879"/>
            <a:ext cx="12198350" cy="2302121"/>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41433415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25550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CA3608CD-9DCD-C248-B92D-CF9C17B95BB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23522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119549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58775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6DE2396B-A9FA-CB4B-BC7C-92CB0768F8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671045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01683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743079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0" name="Bilde 9">
            <a:extLst>
              <a:ext uri="{FF2B5EF4-FFF2-40B4-BE49-F238E27FC236}">
                <a16:creationId xmlns:a16="http://schemas.microsoft.com/office/drawing/2014/main" id="{FAF9D263-15AC-D846-968F-C41A472705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42568633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060764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pic>
        <p:nvPicPr>
          <p:cNvPr id="10" name="Bilde 9">
            <a:extLst>
              <a:ext uri="{FF2B5EF4-FFF2-40B4-BE49-F238E27FC236}">
                <a16:creationId xmlns:a16="http://schemas.microsoft.com/office/drawing/2014/main" id="{54EEEEAF-2AF2-554F-8E5B-7D86135872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6096000" cy="6858000"/>
          </a:xfrm>
          <a:prstGeom prst="rect">
            <a:avLst/>
          </a:prstGeom>
        </p:spPr>
      </p:pic>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993551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0147958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876119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13" name="Bilde 12">
            <a:extLst>
              <a:ext uri="{FF2B5EF4-FFF2-40B4-BE49-F238E27FC236}">
                <a16:creationId xmlns:a16="http://schemas.microsoft.com/office/drawing/2014/main" id="{BE54A623-7A1B-DB46-820F-F122C9A8E7A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tx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tx1"/>
                </a:solidFill>
              </a:defRPr>
            </a:lvl1pPr>
            <a:lvl2pPr marL="457200" indent="0">
              <a:buNone/>
              <a:defRPr sz="2000" b="1">
                <a:solidFill>
                  <a:schemeClr val="tx1"/>
                </a:solidFill>
              </a:defRPr>
            </a:lvl2pPr>
            <a:lvl3pPr marL="914400" indent="0">
              <a:buNone/>
              <a:defRPr sz="2000" b="1">
                <a:solidFill>
                  <a:schemeClr val="tx1"/>
                </a:solidFill>
              </a:defRPr>
            </a:lvl3pPr>
            <a:lvl4pPr marL="1371600" indent="0">
              <a:buNone/>
              <a:defRPr sz="2000" b="1">
                <a:solidFill>
                  <a:schemeClr val="tx1"/>
                </a:solidFill>
              </a:defRPr>
            </a:lvl4pPr>
            <a:lvl5pPr marL="1828800" indent="0">
              <a:buNone/>
              <a:defRPr sz="2000" b="1">
                <a:solidFill>
                  <a:schemeClr val="tx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6567579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41570990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6292012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6617036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8C61D18-D510-5643-A01E-FE16223D4C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629400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3391476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Forside uten bilde">
    <p:spTree>
      <p:nvGrpSpPr>
        <p:cNvPr id="1" name=""/>
        <p:cNvGrpSpPr/>
        <p:nvPr/>
      </p:nvGrpSpPr>
      <p:grpSpPr>
        <a:xfrm>
          <a:off x="0" y="0"/>
          <a:ext cx="0" cy="0"/>
          <a:chOff x="0" y="0"/>
          <a:chExt cx="0" cy="0"/>
        </a:xfrm>
      </p:grpSpPr>
      <p:pic>
        <p:nvPicPr>
          <p:cNvPr id="5" name="Bilde 4" descr="Et bilde som inneholder skater, fisk&#10;&#10;Automatisk generert beskrivelse">
            <a:extLst>
              <a:ext uri="{FF2B5EF4-FFF2-40B4-BE49-F238E27FC236}">
                <a16:creationId xmlns:a16="http://schemas.microsoft.com/office/drawing/2014/main" id="{072EF907-C420-A04F-B43B-C1F0F219F12D}"/>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3082540" y="666350"/>
            <a:ext cx="8624552" cy="2852737"/>
          </a:xfrm>
        </p:spPr>
        <p:txBody>
          <a:bodyPr anchor="b">
            <a:normAutofit/>
          </a:bodyPr>
          <a:lstStyle>
            <a:lvl1pPr algn="l">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3077625" y="3676403"/>
            <a:ext cx="8624552" cy="1500187"/>
          </a:xfrm>
          <a:prstGeom prst="rect">
            <a:avLst/>
          </a:prstGeo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69945" y="2818171"/>
            <a:ext cx="1057618" cy="1221655"/>
          </a:xfrm>
          <a:prstGeom prst="rect">
            <a:avLst/>
          </a:prstGeom>
        </p:spPr>
      </p:pic>
    </p:spTree>
    <p:extLst>
      <p:ext uri="{BB962C8B-B14F-4D97-AF65-F5344CB8AC3E}">
        <p14:creationId xmlns:p14="http://schemas.microsoft.com/office/powerpoint/2010/main" val="25741044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Forside med bilde">
    <p:bg>
      <p:bgPr>
        <a:solidFill>
          <a:schemeClr val="bg1">
            <a:alpha val="89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99B95BCC-EE81-9244-8170-B553D8E0D149}"/>
              </a:ext>
            </a:extLst>
          </p:cNvPr>
          <p:cNvPicPr>
            <a:picLocks noChangeAspect="1"/>
          </p:cNvPicPr>
          <p:nvPr userDrawn="1"/>
        </p:nvPicPr>
        <p:blipFill>
          <a:blip r:embed="rId2"/>
          <a:stretch>
            <a:fillRect/>
          </a:stretch>
        </p:blipFill>
        <p:spPr>
          <a:xfrm>
            <a:off x="-6350" y="4555879"/>
            <a:ext cx="12544552" cy="2353329"/>
          </a:xfrm>
          <a:prstGeom prst="rect">
            <a:avLst/>
          </a:prstGeom>
        </p:spPr>
      </p:pic>
      <p:sp>
        <p:nvSpPr>
          <p:cNvPr id="5" name="Plassholder for bilde 10">
            <a:extLst>
              <a:ext uri="{FF2B5EF4-FFF2-40B4-BE49-F238E27FC236}">
                <a16:creationId xmlns:a16="http://schemas.microsoft.com/office/drawing/2014/main" id="{C614174E-402A-DB47-A74E-4757B073F337}"/>
              </a:ext>
            </a:extLst>
          </p:cNvPr>
          <p:cNvSpPr>
            <a:spLocks noGrp="1"/>
          </p:cNvSpPr>
          <p:nvPr>
            <p:ph type="pic" sz="quarter" idx="10"/>
          </p:nvPr>
        </p:nvSpPr>
        <p:spPr>
          <a:xfrm>
            <a:off x="0" y="-45413"/>
            <a:ext cx="12192000" cy="4601292"/>
          </a:xfrm>
          <a:prstGeom prst="rect">
            <a:avLst/>
          </a:prstGeom>
        </p:spPr>
        <p:txBody>
          <a:bodyPr anchor="ctr"/>
          <a:lstStyle>
            <a:lvl1pPr marL="0" indent="0" algn="ctr">
              <a:buNone/>
              <a:defRPr b="0">
                <a:latin typeface="Arial" charset="0"/>
                <a:ea typeface="Arial" charset="0"/>
                <a:cs typeface="Arial" charset="0"/>
              </a:defRPr>
            </a:lvl1pPr>
          </a:lstStyle>
          <a:p>
            <a:r>
              <a:rPr lang="nb-NO"/>
              <a:t>Klikk på ikonet for å legge til et bilde</a:t>
            </a:r>
          </a:p>
        </p:txBody>
      </p:sp>
      <p:sp>
        <p:nvSpPr>
          <p:cNvPr id="2" name="Tittel 1"/>
          <p:cNvSpPr>
            <a:spLocks noGrp="1"/>
          </p:cNvSpPr>
          <p:nvPr>
            <p:ph type="ctrTitle"/>
          </p:nvPr>
        </p:nvSpPr>
        <p:spPr>
          <a:xfrm>
            <a:off x="618259" y="4825892"/>
            <a:ext cx="10035927" cy="939721"/>
          </a:xfrm>
        </p:spPr>
        <p:txBody>
          <a:bodyPr anchor="b">
            <a:normAutofit/>
          </a:bodyPr>
          <a:lstStyle>
            <a:lvl1pPr algn="l">
              <a:defRPr sz="4000">
                <a:solidFill>
                  <a:schemeClr val="bg1"/>
                </a:solidFill>
              </a:defRPr>
            </a:lvl1pPr>
          </a:lstStyle>
          <a:p>
            <a:r>
              <a:rPr lang="nb-NO"/>
              <a:t>Klikk for å redigere tittelstil</a:t>
            </a:r>
          </a:p>
        </p:txBody>
      </p:sp>
      <p:sp>
        <p:nvSpPr>
          <p:cNvPr id="6" name="Undertittel 2">
            <a:extLst>
              <a:ext uri="{FF2B5EF4-FFF2-40B4-BE49-F238E27FC236}">
                <a16:creationId xmlns:a16="http://schemas.microsoft.com/office/drawing/2014/main" id="{09795B0A-6A01-D743-9AFA-ADAA8FABBDFE}"/>
              </a:ext>
            </a:extLst>
          </p:cNvPr>
          <p:cNvSpPr>
            <a:spLocks noGrp="1"/>
          </p:cNvSpPr>
          <p:nvPr>
            <p:ph type="subTitle" idx="1"/>
          </p:nvPr>
        </p:nvSpPr>
        <p:spPr>
          <a:xfrm>
            <a:off x="618259" y="5938039"/>
            <a:ext cx="10035926" cy="568483"/>
          </a:xfrm>
          <a:prstGeom prst="rect">
            <a:avLst/>
          </a:prstGeom>
        </p:spPr>
        <p:txBody>
          <a:bodyPr anchor="ctr">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pic>
        <p:nvPicPr>
          <p:cNvPr id="22" name="Bilde 21">
            <a:extLst>
              <a:ext uri="{FF2B5EF4-FFF2-40B4-BE49-F238E27FC236}">
                <a16:creationId xmlns:a16="http://schemas.microsoft.com/office/drawing/2014/main" id="{BEBEDF67-E825-C24D-AFD2-79D6A6D3298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974240" y="4858416"/>
            <a:ext cx="5211410" cy="1999584"/>
          </a:xfrm>
          <a:prstGeom prst="rect">
            <a:avLst/>
          </a:prstGeom>
        </p:spPr>
      </p:pic>
      <p:pic>
        <p:nvPicPr>
          <p:cNvPr id="23" name="Bilde 22">
            <a:extLst>
              <a:ext uri="{FF2B5EF4-FFF2-40B4-BE49-F238E27FC236}">
                <a16:creationId xmlns:a16="http://schemas.microsoft.com/office/drawing/2014/main" id="{2C0E83AA-28A7-BA4B-B8EF-9AD9C20EF0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32245" y="5126671"/>
            <a:ext cx="991782" cy="1145609"/>
          </a:xfrm>
          <a:prstGeom prst="rect">
            <a:avLst/>
          </a:prstGeom>
        </p:spPr>
      </p:pic>
    </p:spTree>
    <p:extLst>
      <p:ext uri="{BB962C8B-B14F-4D97-AF65-F5344CB8AC3E}">
        <p14:creationId xmlns:p14="http://schemas.microsoft.com/office/powerpoint/2010/main" val="10144539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Innhold - en del ">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286341F9-62EB-C441-9275-219C917A293C}"/>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456174"/>
            <a:ext cx="10968180" cy="4351338"/>
          </a:xfrm>
          <a:prstGeom prst="rect">
            <a:avLst/>
          </a:prstGeom>
        </p:spPr>
        <p:txBody>
          <a:bodyPr anchor="t"/>
          <a:lstStyle>
            <a:lvl1pPr algn="l">
              <a:defRPr/>
            </a:lvl1pPr>
            <a:lvl2pPr algn="l">
              <a:defRPr/>
            </a:lvl2pPr>
            <a:lvl3pPr algn="l">
              <a:defRPr/>
            </a:lvl3pPr>
            <a:lvl4pPr algn="l">
              <a:defRPr/>
            </a:lvl4pPr>
            <a:lvl5pPr algn="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570799" cy="1325563"/>
          </a:xfrm>
        </p:spPr>
        <p:txBody>
          <a:bodyPr/>
          <a:lstStyle>
            <a:lvl1pPr algn="l">
              <a:defRPr b="1" i="0" u="none">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59D1187E-93A5-8244-B650-E43242DDC4B0}"/>
              </a:ext>
            </a:extLst>
          </p:cNvPr>
          <p:cNvSpPr>
            <a:spLocks noGrp="1"/>
          </p:cNvSpPr>
          <p:nvPr>
            <p:ph type="body" sz="quarter" idx="13"/>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6715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nnhold - to del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323BE4FB-FE76-6F40-B850-6768E4A806C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10" y="250361"/>
            <a:ext cx="5326248"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9" y="5282076"/>
            <a:ext cx="7700241"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250361"/>
            <a:ext cx="5295504" cy="4557151"/>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tekst 2">
            <a:extLst>
              <a:ext uri="{FF2B5EF4-FFF2-40B4-BE49-F238E27FC236}">
                <a16:creationId xmlns:a16="http://schemas.microsoft.com/office/drawing/2014/main" id="{FCE7308A-F0A0-9649-86CD-1BD799F48858}"/>
              </a:ext>
            </a:extLst>
          </p:cNvPr>
          <p:cNvSpPr>
            <a:spLocks noGrp="1"/>
          </p:cNvSpPr>
          <p:nvPr>
            <p:ph type="body" sz="quarter" idx="14"/>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8712547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hold - to deler med overskrift">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B54B7B5-824D-0C45-B7D8-11AD5264C6E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611909" y="702129"/>
            <a:ext cx="5326248"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700242" cy="1325563"/>
          </a:xfrm>
        </p:spPr>
        <p:txBody>
          <a:bodyPr/>
          <a:lstStyle>
            <a:lvl1pPr algn="l">
              <a:defRPr b="1" i="0" u="none">
                <a:solidFill>
                  <a:schemeClr val="bg1"/>
                </a:solidFill>
              </a:defRPr>
            </a:lvl1pPr>
          </a:lstStyle>
          <a:p>
            <a:r>
              <a:rPr lang="nb-NO"/>
              <a:t>Klikk for å redigere tittelstil</a:t>
            </a:r>
          </a:p>
        </p:txBody>
      </p:sp>
      <p:sp>
        <p:nvSpPr>
          <p:cNvPr id="6" name="Plassholder for innhold 5">
            <a:extLst>
              <a:ext uri="{FF2B5EF4-FFF2-40B4-BE49-F238E27FC236}">
                <a16:creationId xmlns:a16="http://schemas.microsoft.com/office/drawing/2014/main" id="{97E0FF26-EB9F-BB49-AF6F-3CA522C4D5DD}"/>
              </a:ext>
            </a:extLst>
          </p:cNvPr>
          <p:cNvSpPr>
            <a:spLocks noGrp="1"/>
          </p:cNvSpPr>
          <p:nvPr>
            <p:ph sz="quarter" idx="13"/>
          </p:nvPr>
        </p:nvSpPr>
        <p:spPr>
          <a:xfrm>
            <a:off x="6253844" y="702129"/>
            <a:ext cx="5326247" cy="4105383"/>
          </a:xfrm>
          <a:prstGeom prst="rect">
            <a:avLst/>
          </a:prstGeom>
        </p:spPr>
        <p:txBody>
          <a:bodyPr anchor="t"/>
          <a:lstStyle>
            <a:lvl1pPr algn="l">
              <a:lnSpc>
                <a:spcPct val="100000"/>
              </a:lnSpc>
              <a:defRPr/>
            </a:lvl1pPr>
            <a:lvl2pPr algn="l">
              <a:lnSpc>
                <a:spcPct val="100000"/>
              </a:lnSpc>
              <a:defRPr/>
            </a:lvl2pPr>
            <a:lvl3pPr algn="l">
              <a:lnSpc>
                <a:spcPct val="100000"/>
              </a:lnSpc>
              <a:defRPr/>
            </a:lvl3pPr>
            <a:lvl4pPr algn="l">
              <a:lnSpc>
                <a:spcPct val="100000"/>
              </a:lnSpc>
              <a:defRPr/>
            </a:lvl4pPr>
            <a:lvl5pPr algn="l">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5">
            <a:extLst>
              <a:ext uri="{FF2B5EF4-FFF2-40B4-BE49-F238E27FC236}">
                <a16:creationId xmlns:a16="http://schemas.microsoft.com/office/drawing/2014/main" id="{3ECAA677-1178-2A4C-997D-F45DE249E1AC}"/>
              </a:ext>
            </a:extLst>
          </p:cNvPr>
          <p:cNvSpPr>
            <a:spLocks noGrp="1"/>
          </p:cNvSpPr>
          <p:nvPr>
            <p:ph sz="quarter" idx="14" hasCustomPrompt="1"/>
          </p:nvPr>
        </p:nvSpPr>
        <p:spPr>
          <a:xfrm>
            <a:off x="611908" y="119745"/>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8" name="Plassholder for innhold 5">
            <a:extLst>
              <a:ext uri="{FF2B5EF4-FFF2-40B4-BE49-F238E27FC236}">
                <a16:creationId xmlns:a16="http://schemas.microsoft.com/office/drawing/2014/main" id="{671EFCEF-9582-7745-9099-3EA80D8BC431}"/>
              </a:ext>
            </a:extLst>
          </p:cNvPr>
          <p:cNvSpPr>
            <a:spLocks noGrp="1"/>
          </p:cNvSpPr>
          <p:nvPr>
            <p:ph sz="quarter" idx="15" hasCustomPrompt="1"/>
          </p:nvPr>
        </p:nvSpPr>
        <p:spPr>
          <a:xfrm>
            <a:off x="6253843" y="112590"/>
            <a:ext cx="5326247" cy="332024"/>
          </a:xfrm>
          <a:prstGeom prst="rect">
            <a:avLst/>
          </a:prstGeom>
        </p:spPr>
        <p:txBody>
          <a:bodyPr anchor="t"/>
          <a:lstStyle>
            <a:lvl1pPr marL="0" indent="0" algn="l">
              <a:buNone/>
              <a:defRPr b="1">
                <a:latin typeface="Garamond" panose="02020404030301010803" pitchFamily="18" charset="0"/>
              </a:defRPr>
            </a:lvl1pPr>
            <a:lvl2pPr marL="457200" indent="0" algn="l">
              <a:buNone/>
              <a:defRPr b="1">
                <a:latin typeface="Garamond" panose="02020404030301010803" pitchFamily="18" charset="0"/>
              </a:defRPr>
            </a:lvl2pPr>
            <a:lvl3pPr marL="914400" indent="0" algn="l">
              <a:buNone/>
              <a:defRPr b="1">
                <a:latin typeface="Garamond" panose="02020404030301010803" pitchFamily="18" charset="0"/>
              </a:defRPr>
            </a:lvl3pPr>
            <a:lvl4pPr marL="1371600" indent="0" algn="l">
              <a:buNone/>
              <a:defRPr b="1">
                <a:latin typeface="Garamond" panose="02020404030301010803" pitchFamily="18" charset="0"/>
              </a:defRPr>
            </a:lvl4pPr>
            <a:lvl5pPr marL="1828800" indent="0" algn="l">
              <a:buNone/>
              <a:defRPr b="1">
                <a:latin typeface="Garamond" panose="02020404030301010803" pitchFamily="18" charset="0"/>
              </a:defRPr>
            </a:lvl5pPr>
          </a:lstStyle>
          <a:p>
            <a:pPr lvl="0"/>
            <a:r>
              <a:rPr lang="nb-NO"/>
              <a:t>Underoverskrift</a:t>
            </a:r>
          </a:p>
        </p:txBody>
      </p:sp>
      <p:sp>
        <p:nvSpPr>
          <p:cNvPr id="11" name="Plassholder for tekst 2">
            <a:extLst>
              <a:ext uri="{FF2B5EF4-FFF2-40B4-BE49-F238E27FC236}">
                <a16:creationId xmlns:a16="http://schemas.microsoft.com/office/drawing/2014/main" id="{71D080E6-88D4-5548-B7A9-75DE289615EE}"/>
              </a:ext>
            </a:extLst>
          </p:cNvPr>
          <p:cNvSpPr>
            <a:spLocks noGrp="1"/>
          </p:cNvSpPr>
          <p:nvPr>
            <p:ph type="body" sz="quarter" idx="16"/>
          </p:nvPr>
        </p:nvSpPr>
        <p:spPr>
          <a:xfrm>
            <a:off x="8312150" y="5281613"/>
            <a:ext cx="3267940"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249446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10" name="Bilde 9" descr="Et bilde som inneholder skater, fisk&#10;&#10;Automatisk generert beskrivelse">
            <a:extLst>
              <a:ext uri="{FF2B5EF4-FFF2-40B4-BE49-F238E27FC236}">
                <a16:creationId xmlns:a16="http://schemas.microsoft.com/office/drawing/2014/main" id="{79468E5A-B89E-1A42-A9FB-F947FE4F595C}"/>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3963301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Hvileside / Kapittelinndeling">
    <p:spTree>
      <p:nvGrpSpPr>
        <p:cNvPr id="1" name=""/>
        <p:cNvGrpSpPr/>
        <p:nvPr/>
      </p:nvGrpSpPr>
      <p:grpSpPr>
        <a:xfrm>
          <a:off x="0" y="0"/>
          <a:ext cx="0" cy="0"/>
          <a:chOff x="0" y="0"/>
          <a:chExt cx="0" cy="0"/>
        </a:xfrm>
      </p:grpSpPr>
      <p:pic>
        <p:nvPicPr>
          <p:cNvPr id="6" name="Bilde 5" descr="Et bilde som inneholder skater, fisk&#10;&#10;Automatisk generert beskrivelse">
            <a:extLst>
              <a:ext uri="{FF2B5EF4-FFF2-40B4-BE49-F238E27FC236}">
                <a16:creationId xmlns:a16="http://schemas.microsoft.com/office/drawing/2014/main" id="{1BCCCF64-5E40-4548-B965-3F576E8F232E}"/>
              </a:ext>
            </a:extLst>
          </p:cNvPr>
          <p:cNvPicPr>
            <a:picLocks noChangeAspect="1"/>
          </p:cNvPicPr>
          <p:nvPr userDrawn="1"/>
        </p:nvPicPr>
        <p:blipFill>
          <a:blip r:embed="rId2"/>
          <a:stretch>
            <a:fillRect/>
          </a:stretch>
        </p:blipFill>
        <p:spPr>
          <a:xfrm>
            <a:off x="3175" y="0"/>
            <a:ext cx="12185650" cy="6858000"/>
          </a:xfrm>
          <a:prstGeom prst="rect">
            <a:avLst/>
          </a:prstGeom>
        </p:spPr>
      </p:pic>
      <p:sp>
        <p:nvSpPr>
          <p:cNvPr id="2" name="Tittel 1"/>
          <p:cNvSpPr>
            <a:spLocks noGrp="1"/>
          </p:cNvSpPr>
          <p:nvPr>
            <p:ph type="title"/>
          </p:nvPr>
        </p:nvSpPr>
        <p:spPr>
          <a:xfrm>
            <a:off x="824248" y="610932"/>
            <a:ext cx="10540437" cy="2852737"/>
          </a:xfrm>
        </p:spPr>
        <p:txBody>
          <a:bodyPr anchor="b">
            <a:normAutofit/>
          </a:bodyPr>
          <a:lstStyle>
            <a:lvl1pPr algn="ctr">
              <a:defRPr sz="4800">
                <a:solidFill>
                  <a:schemeClr val="bg1"/>
                </a:solidFill>
              </a:defRPr>
            </a:lvl1pPr>
          </a:lstStyle>
          <a:p>
            <a:r>
              <a:rPr lang="nb-NO"/>
              <a:t>Klikk for å redigere tittelstil</a:t>
            </a:r>
          </a:p>
        </p:txBody>
      </p:sp>
      <p:sp>
        <p:nvSpPr>
          <p:cNvPr id="3" name="Plassholder for tekst 2"/>
          <p:cNvSpPr>
            <a:spLocks noGrp="1"/>
          </p:cNvSpPr>
          <p:nvPr>
            <p:ph type="body" idx="1"/>
          </p:nvPr>
        </p:nvSpPr>
        <p:spPr>
          <a:xfrm>
            <a:off x="819334" y="3620985"/>
            <a:ext cx="10540436" cy="1500187"/>
          </a:xfrm>
          <a:prstGeom prst="rect">
            <a:avLst/>
          </a:prstGeo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9" name="Bilde 8">
            <a:extLst>
              <a:ext uri="{FF2B5EF4-FFF2-40B4-BE49-F238E27FC236}">
                <a16:creationId xmlns:a16="http://schemas.microsoft.com/office/drawing/2014/main" id="{F158AE7E-0426-C441-9215-1E53517AC82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60713" y="5844645"/>
            <a:ext cx="630256" cy="728009"/>
          </a:xfrm>
          <a:prstGeom prst="rect">
            <a:avLst/>
          </a:prstGeom>
        </p:spPr>
      </p:pic>
    </p:spTree>
    <p:extLst>
      <p:ext uri="{BB962C8B-B14F-4D97-AF65-F5344CB8AC3E}">
        <p14:creationId xmlns:p14="http://schemas.microsoft.com/office/powerpoint/2010/main" val="14292188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709494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7600AC62-0D6D-8248-B685-96E212238F0C}"/>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7251276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188A6A6F-7176-5D40-9237-2B5FADB224A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bg1"/>
                </a:solidFill>
              </a:defRPr>
            </a:lvl1pPr>
          </a:lstStyle>
          <a:p>
            <a:r>
              <a:rPr lang="nb-NO"/>
              <a:t>Klikk for å redigere tittelstil</a:t>
            </a:r>
          </a:p>
        </p:txBody>
      </p:sp>
    </p:spTree>
    <p:extLst>
      <p:ext uri="{BB962C8B-B14F-4D97-AF65-F5344CB8AC3E}">
        <p14:creationId xmlns:p14="http://schemas.microsoft.com/office/powerpoint/2010/main" val="12055424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 deler - tittel høyre + tekst">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071AE35-7AFE-F24D-BCA6-3B7F762701D0}"/>
              </a:ext>
            </a:extLst>
          </p:cNvPr>
          <p:cNvPicPr>
            <a:picLocks noChangeAspect="1"/>
          </p:cNvPicPr>
          <p:nvPr userDrawn="1"/>
        </p:nvPicPr>
        <p:blipFill>
          <a:blip r:embed="rId2"/>
          <a:stretch>
            <a:fillRect/>
          </a:stretch>
        </p:blipFill>
        <p:spPr>
          <a:xfrm>
            <a:off x="6096000" y="-1"/>
            <a:ext cx="6096000" cy="6858000"/>
          </a:xfrm>
          <a:prstGeom prst="rect">
            <a:avLst/>
          </a:prstGeom>
        </p:spPr>
      </p:pic>
      <p:sp>
        <p:nvSpPr>
          <p:cNvPr id="6" name="Plassholder for bilde 5"/>
          <p:cNvSpPr>
            <a:spLocks noGrp="1"/>
          </p:cNvSpPr>
          <p:nvPr>
            <p:ph type="pic" sz="quarter" idx="10"/>
          </p:nvPr>
        </p:nvSpPr>
        <p:spPr>
          <a:xfrm>
            <a:off x="0"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6442364" y="218167"/>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6456363" y="1720396"/>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671223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o deler - tekst venstre +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75D65C7E-F67A-384E-BD9F-D0F68C864812}"/>
              </a:ext>
            </a:extLst>
          </p:cNvPr>
          <p:cNvPicPr>
            <a:picLocks noChangeAspect="1"/>
          </p:cNvPicPr>
          <p:nvPr userDrawn="1"/>
        </p:nvPicPr>
        <p:blipFill>
          <a:blip r:embed="rId2"/>
          <a:stretch>
            <a:fillRect/>
          </a:stretch>
        </p:blipFill>
        <p:spPr>
          <a:xfrm flipH="1">
            <a:off x="-10206" y="-1"/>
            <a:ext cx="6096000" cy="6858000"/>
          </a:xfrm>
          <a:prstGeom prst="rect">
            <a:avLst/>
          </a:prstGeom>
        </p:spPr>
      </p:pic>
      <p:sp>
        <p:nvSpPr>
          <p:cNvPr id="6" name="Plassholder for bilde 5"/>
          <p:cNvSpPr>
            <a:spLocks noGrp="1"/>
          </p:cNvSpPr>
          <p:nvPr>
            <p:ph type="pic" sz="quarter" idx="10"/>
          </p:nvPr>
        </p:nvSpPr>
        <p:spPr>
          <a:xfrm>
            <a:off x="6041572" y="0"/>
            <a:ext cx="6096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
        <p:nvSpPr>
          <p:cNvPr id="5" name="Tittel 4">
            <a:extLst>
              <a:ext uri="{FF2B5EF4-FFF2-40B4-BE49-F238E27FC236}">
                <a16:creationId xmlns:a16="http://schemas.microsoft.com/office/drawing/2014/main" id="{120B2DF2-4B97-2F49-A47B-30308BE49FE7}"/>
              </a:ext>
            </a:extLst>
          </p:cNvPr>
          <p:cNvSpPr>
            <a:spLocks noGrp="1"/>
          </p:cNvSpPr>
          <p:nvPr>
            <p:ph type="title"/>
          </p:nvPr>
        </p:nvSpPr>
        <p:spPr>
          <a:xfrm>
            <a:off x="319150" y="170995"/>
            <a:ext cx="5403272" cy="1284061"/>
          </a:xfrm>
        </p:spPr>
        <p:txBody>
          <a:bodyPr>
            <a:noAutofit/>
          </a:bodyPr>
          <a:lstStyle>
            <a:lvl1pPr>
              <a:defRPr sz="4500">
                <a:solidFill>
                  <a:schemeClr val="bg1"/>
                </a:solidFill>
              </a:defRPr>
            </a:lvl1pPr>
          </a:lstStyle>
          <a:p>
            <a:r>
              <a:rPr lang="nb-NO"/>
              <a:t>Klikk for å redigere tittelstil</a:t>
            </a:r>
          </a:p>
        </p:txBody>
      </p:sp>
      <p:sp>
        <p:nvSpPr>
          <p:cNvPr id="8" name="Plassholder for tekst 7">
            <a:extLst>
              <a:ext uri="{FF2B5EF4-FFF2-40B4-BE49-F238E27FC236}">
                <a16:creationId xmlns:a16="http://schemas.microsoft.com/office/drawing/2014/main" id="{CB11C027-8A29-C141-8674-388F78B692FC}"/>
              </a:ext>
            </a:extLst>
          </p:cNvPr>
          <p:cNvSpPr>
            <a:spLocks noGrp="1"/>
          </p:cNvSpPr>
          <p:nvPr>
            <p:ph type="body" sz="quarter" idx="11"/>
          </p:nvPr>
        </p:nvSpPr>
        <p:spPr>
          <a:xfrm>
            <a:off x="333149" y="1673224"/>
            <a:ext cx="5430837" cy="4772480"/>
          </a:xfrm>
        </p:spPr>
        <p:txBody>
          <a:bodyPr>
            <a:normAutofit/>
          </a:bodyPr>
          <a:lstStyle>
            <a:lvl1pPr>
              <a:lnSpc>
                <a:spcPct val="100000"/>
              </a:lnSpc>
              <a:defRPr sz="3000">
                <a:solidFill>
                  <a:schemeClr val="bg1"/>
                </a:solidFill>
              </a:defRPr>
            </a:lvl1pPr>
            <a:lvl2pPr>
              <a:lnSpc>
                <a:spcPct val="100000"/>
              </a:lnSpc>
              <a:defRPr sz="3000">
                <a:solidFill>
                  <a:schemeClr val="bg1"/>
                </a:solidFill>
              </a:defRPr>
            </a:lvl2pPr>
            <a:lvl3pPr>
              <a:lnSpc>
                <a:spcPct val="100000"/>
              </a:lnSpc>
              <a:defRPr sz="3000">
                <a:solidFill>
                  <a:schemeClr val="bg1"/>
                </a:solidFill>
              </a:defRPr>
            </a:lvl3pPr>
            <a:lvl4pPr>
              <a:lnSpc>
                <a:spcPct val="100000"/>
              </a:lnSpc>
              <a:defRPr sz="3000">
                <a:solidFill>
                  <a:schemeClr val="bg1"/>
                </a:solidFill>
              </a:defRPr>
            </a:lvl4pPr>
            <a:lvl5pPr>
              <a:lnSpc>
                <a:spcPct val="100000"/>
              </a:lnSpc>
              <a:defRPr sz="3000">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168700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Fullfoto med tittel">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12A172C2-4B92-8748-8BC0-48477845D84F}"/>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1908" y="5282076"/>
            <a:ext cx="7617692"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308640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ullfoto + boks venstre">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F0B5AA48-6102-2548-B571-608DE58C2F4D}"/>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7">
            <a:extLst>
              <a:ext uri="{FF2B5EF4-FFF2-40B4-BE49-F238E27FC236}">
                <a16:creationId xmlns:a16="http://schemas.microsoft.com/office/drawing/2014/main" id="{D3287ADF-1F7F-5E4B-98CB-83B72F668B41}"/>
              </a:ext>
            </a:extLst>
          </p:cNvPr>
          <p:cNvSpPr>
            <a:spLocks noGrp="1"/>
          </p:cNvSpPr>
          <p:nvPr>
            <p:ph sz="quarter" idx="15"/>
          </p:nvPr>
        </p:nvSpPr>
        <p:spPr>
          <a:xfrm>
            <a:off x="610755" y="127008"/>
            <a:ext cx="4845600"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874585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ullfoto + boks høyre">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022C02DF-B128-4E4B-AE0F-EBAF3642937A}"/>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7941"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8491"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1909" y="5281612"/>
            <a:ext cx="7582521" cy="1325563"/>
          </a:xfrm>
        </p:spPr>
        <p:txBody>
          <a:bodyPr anchor="ctr"/>
          <a:lstStyle>
            <a:lvl1pPr algn="l">
              <a:defRPr b="1" i="0" u="none">
                <a:solidFill>
                  <a:schemeClr val="bg1"/>
                </a:solidFill>
              </a:defRPr>
            </a:lvl1pPr>
          </a:lstStyle>
          <a:p>
            <a:r>
              <a:rPr lang="nb-NO"/>
              <a:t>Klikk for å redigere tittelstil</a:t>
            </a:r>
          </a:p>
        </p:txBody>
      </p:sp>
    </p:spTree>
    <p:extLst>
      <p:ext uri="{BB962C8B-B14F-4D97-AF65-F5344CB8AC3E}">
        <p14:creationId xmlns:p14="http://schemas.microsoft.com/office/powerpoint/2010/main" val="30303714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ullfoto + to boks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C7AA108A-F1D8-0A44-BE96-ED86471E16D1}"/>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innhold 7">
            <a:extLst>
              <a:ext uri="{FF2B5EF4-FFF2-40B4-BE49-F238E27FC236}">
                <a16:creationId xmlns:a16="http://schemas.microsoft.com/office/drawing/2014/main" id="{E8C572E6-DE0F-8440-ACD7-325DF8339EE8}"/>
              </a:ext>
            </a:extLst>
          </p:cNvPr>
          <p:cNvSpPr>
            <a:spLocks noGrp="1"/>
          </p:cNvSpPr>
          <p:nvPr>
            <p:ph sz="quarter" idx="15"/>
          </p:nvPr>
        </p:nvSpPr>
        <p:spPr>
          <a:xfrm>
            <a:off x="7041600" y="148156"/>
            <a:ext cx="4539645"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Tittel 1">
            <a:extLst>
              <a:ext uri="{FF2B5EF4-FFF2-40B4-BE49-F238E27FC236}">
                <a16:creationId xmlns:a16="http://schemas.microsoft.com/office/drawing/2014/main" id="{780B0D24-42BC-3242-8080-271C4F75590C}"/>
              </a:ext>
            </a:extLst>
          </p:cNvPr>
          <p:cNvSpPr>
            <a:spLocks noGrp="1"/>
          </p:cNvSpPr>
          <p:nvPr>
            <p:ph type="title"/>
          </p:nvPr>
        </p:nvSpPr>
        <p:spPr>
          <a:xfrm>
            <a:off x="610755" y="5281612"/>
            <a:ext cx="7583675" cy="1325563"/>
          </a:xfrm>
        </p:spPr>
        <p:txBody>
          <a:bodyPr anchor="ctr"/>
          <a:lstStyle>
            <a:lvl1pPr algn="l">
              <a:defRPr b="1" i="0" u="none">
                <a:solidFill>
                  <a:schemeClr val="bg1"/>
                </a:solidFill>
              </a:defRPr>
            </a:lvl1pPr>
          </a:lstStyle>
          <a:p>
            <a:r>
              <a:rPr lang="nb-NO"/>
              <a:t>Klikk for å redigere tittelstil</a:t>
            </a:r>
          </a:p>
        </p:txBody>
      </p:sp>
      <p:sp>
        <p:nvSpPr>
          <p:cNvPr id="10" name="Plassholder for innhold 7">
            <a:extLst>
              <a:ext uri="{FF2B5EF4-FFF2-40B4-BE49-F238E27FC236}">
                <a16:creationId xmlns:a16="http://schemas.microsoft.com/office/drawing/2014/main" id="{A40C95F9-39CE-AD46-8244-C9A40E7B1E57}"/>
              </a:ext>
            </a:extLst>
          </p:cNvPr>
          <p:cNvSpPr>
            <a:spLocks noGrp="1"/>
          </p:cNvSpPr>
          <p:nvPr>
            <p:ph sz="quarter" idx="16"/>
          </p:nvPr>
        </p:nvSpPr>
        <p:spPr>
          <a:xfrm>
            <a:off x="610755" y="148156"/>
            <a:ext cx="4755288" cy="4845600"/>
          </a:xfrm>
          <a:solidFill>
            <a:srgbClr val="FFFFFF">
              <a:alpha val="80000"/>
            </a:srgbClr>
          </a:solidFill>
          <a:ln w="3175">
            <a:solidFill>
              <a:schemeClr val="bg1"/>
            </a:solidFill>
          </a:ln>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5737523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ngtekster">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1A52A419-19EA-8740-9BD8-4F336832B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50" y="0"/>
            <a:ext cx="12185650" cy="6858000"/>
          </a:xfrm>
          <a:prstGeom prst="rect">
            <a:avLst/>
          </a:prstGeom>
        </p:spPr>
      </p:pic>
      <p:sp>
        <p:nvSpPr>
          <p:cNvPr id="10" name="Plassholder for innhold 5">
            <a:extLst>
              <a:ext uri="{FF2B5EF4-FFF2-40B4-BE49-F238E27FC236}">
                <a16:creationId xmlns:a16="http://schemas.microsoft.com/office/drawing/2014/main" id="{3E645192-E794-AF45-A031-B0A3E22A6F64}"/>
              </a:ext>
            </a:extLst>
          </p:cNvPr>
          <p:cNvSpPr>
            <a:spLocks noGrp="1"/>
          </p:cNvSpPr>
          <p:nvPr>
            <p:ph sz="quarter" idx="12"/>
          </p:nvPr>
        </p:nvSpPr>
        <p:spPr>
          <a:xfrm>
            <a:off x="587829" y="391886"/>
            <a:ext cx="10972800" cy="5965393"/>
          </a:xfrm>
          <a:prstGeom prst="rect">
            <a:avLst/>
          </a:prstGeom>
        </p:spPr>
        <p:txBody>
          <a:bodyPr anchor="ctr">
            <a:normAutofit/>
          </a:bodyPr>
          <a:lstStyle>
            <a:lvl1pPr marL="0" indent="0" algn="ctr">
              <a:buNone/>
              <a:defRPr sz="4400" b="1"/>
            </a:lvl1pPr>
            <a:lvl2pPr marL="457200" indent="0" algn="ctr">
              <a:buNone/>
              <a:defRPr sz="4000" b="1"/>
            </a:lvl2pPr>
            <a:lvl3pPr marL="914400" indent="0" algn="ctr">
              <a:buNone/>
              <a:defRPr sz="3600" b="1"/>
            </a:lvl3pPr>
            <a:lvl4pPr marL="1371600" indent="0" algn="ctr">
              <a:buNone/>
              <a:defRPr sz="3200" b="1"/>
            </a:lvl4pPr>
            <a:lvl5pPr marL="1828800" indent="0" algn="ctr">
              <a:buNone/>
              <a:defRPr sz="3200" b="1"/>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2106004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Kollasj - 3 bilder">
    <p:spTree>
      <p:nvGrpSpPr>
        <p:cNvPr id="1" name=""/>
        <p:cNvGrpSpPr/>
        <p:nvPr/>
      </p:nvGrpSpPr>
      <p:grpSpPr>
        <a:xfrm>
          <a:off x="0" y="0"/>
          <a:ext cx="0" cy="0"/>
          <a:chOff x="0" y="0"/>
          <a:chExt cx="0" cy="0"/>
        </a:xfrm>
      </p:grpSpPr>
      <p:pic>
        <p:nvPicPr>
          <p:cNvPr id="9" name="Bilde 8">
            <a:extLst>
              <a:ext uri="{FF2B5EF4-FFF2-40B4-BE49-F238E27FC236}">
                <a16:creationId xmlns:a16="http://schemas.microsoft.com/office/drawing/2014/main" id="{77546BAE-3BD6-CB4D-B820-ACEE722A4D86}"/>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3" name="Plassholder for bilde 2">
            <a:extLst>
              <a:ext uri="{FF2B5EF4-FFF2-40B4-BE49-F238E27FC236}">
                <a16:creationId xmlns:a16="http://schemas.microsoft.com/office/drawing/2014/main" id="{DD2690EA-DF1C-C04A-8D83-BE6BFF9ED661}"/>
              </a:ext>
            </a:extLst>
          </p:cNvPr>
          <p:cNvSpPr>
            <a:spLocks noGrp="1"/>
          </p:cNvSpPr>
          <p:nvPr>
            <p:ph type="pic" sz="quarter" idx="10"/>
          </p:nvPr>
        </p:nvSpPr>
        <p:spPr>
          <a:xfrm>
            <a:off x="0" y="0"/>
            <a:ext cx="12192000" cy="5141913"/>
          </a:xfrm>
        </p:spPr>
        <p:txBody>
          <a:bodyPr anchor="ctr"/>
          <a:lstStyle>
            <a:lvl1pPr marL="0" indent="0" algn="ctr">
              <a:buNone/>
              <a:defRPr/>
            </a:lvl1pPr>
          </a:lstStyle>
          <a:p>
            <a:r>
              <a:rPr lang="nb-NO"/>
              <a:t>Klikk på ikonet for å legge til et bilde</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bilde 2">
            <a:extLst>
              <a:ext uri="{FF2B5EF4-FFF2-40B4-BE49-F238E27FC236}">
                <a16:creationId xmlns:a16="http://schemas.microsoft.com/office/drawing/2014/main" id="{A46A01D0-101B-CB47-B584-635EE7E6FCBB}"/>
              </a:ext>
            </a:extLst>
          </p:cNvPr>
          <p:cNvSpPr>
            <a:spLocks noGrp="1"/>
          </p:cNvSpPr>
          <p:nvPr>
            <p:ph type="pic" sz="quarter" idx="14"/>
          </p:nvPr>
        </p:nvSpPr>
        <p:spPr>
          <a:xfrm>
            <a:off x="958338"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
        <p:nvSpPr>
          <p:cNvPr id="8" name="Plassholder for bilde 2">
            <a:extLst>
              <a:ext uri="{FF2B5EF4-FFF2-40B4-BE49-F238E27FC236}">
                <a16:creationId xmlns:a16="http://schemas.microsoft.com/office/drawing/2014/main" id="{3D98D89C-013F-3940-984C-5C6E0D9B0DC0}"/>
              </a:ext>
            </a:extLst>
          </p:cNvPr>
          <p:cNvSpPr>
            <a:spLocks noGrp="1"/>
          </p:cNvSpPr>
          <p:nvPr>
            <p:ph type="pic" sz="quarter" idx="15"/>
          </p:nvPr>
        </p:nvSpPr>
        <p:spPr>
          <a:xfrm>
            <a:off x="6553662" y="250361"/>
            <a:ext cx="4680000" cy="4680000"/>
          </a:xfrm>
          <a:ln w="28575">
            <a:solidFill>
              <a:srgbClr val="FFFFFF"/>
            </a:solidFill>
          </a:ln>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28486898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Kollasj - tre bilder">
    <p:spTree>
      <p:nvGrpSpPr>
        <p:cNvPr id="1" name=""/>
        <p:cNvGrpSpPr/>
        <p:nvPr/>
      </p:nvGrpSpPr>
      <p:grpSpPr>
        <a:xfrm>
          <a:off x="0" y="0"/>
          <a:ext cx="0" cy="0"/>
          <a:chOff x="0" y="0"/>
          <a:chExt cx="0" cy="0"/>
        </a:xfrm>
      </p:grpSpPr>
      <p:pic>
        <p:nvPicPr>
          <p:cNvPr id="11" name="Bilde 10">
            <a:extLst>
              <a:ext uri="{FF2B5EF4-FFF2-40B4-BE49-F238E27FC236}">
                <a16:creationId xmlns:a16="http://schemas.microsoft.com/office/drawing/2014/main" id="{2C33CD6C-2CD7-3D49-B19C-C47746135EF4}"/>
              </a:ext>
            </a:extLst>
          </p:cNvPr>
          <p:cNvPicPr>
            <a:picLocks noChangeAspect="1"/>
          </p:cNvPicPr>
          <p:nvPr userDrawn="1"/>
        </p:nvPicPr>
        <p:blipFill>
          <a:blip r:embed="rId2"/>
          <a:stretch>
            <a:fillRect/>
          </a:stretch>
        </p:blipFill>
        <p:spPr>
          <a:xfrm>
            <a:off x="0" y="5142607"/>
            <a:ext cx="12192000" cy="1715393"/>
          </a:xfrm>
          <a:prstGeom prst="rect">
            <a:avLst/>
          </a:prstGeom>
        </p:spPr>
      </p:pic>
      <p:sp>
        <p:nvSpPr>
          <p:cNvPr id="24" name="Tittel 1">
            <a:extLst>
              <a:ext uri="{FF2B5EF4-FFF2-40B4-BE49-F238E27FC236}">
                <a16:creationId xmlns:a16="http://schemas.microsoft.com/office/drawing/2014/main" id="{259B21FD-5709-F34A-9EA4-119ACB539A5B}"/>
              </a:ext>
            </a:extLst>
          </p:cNvPr>
          <p:cNvSpPr>
            <a:spLocks noGrp="1"/>
          </p:cNvSpPr>
          <p:nvPr>
            <p:ph type="title"/>
          </p:nvPr>
        </p:nvSpPr>
        <p:spPr>
          <a:xfrm>
            <a:off x="610755" y="5282076"/>
            <a:ext cx="7618845" cy="1325563"/>
          </a:xfrm>
        </p:spPr>
        <p:txBody>
          <a:bodyPr anchor="ctr"/>
          <a:lstStyle>
            <a:lvl1pPr algn="l">
              <a:defRPr b="1" i="0" u="none">
                <a:solidFill>
                  <a:schemeClr val="bg1"/>
                </a:solidFill>
              </a:defRPr>
            </a:lvl1pPr>
          </a:lstStyle>
          <a:p>
            <a:r>
              <a:rPr lang="nb-NO"/>
              <a:t>Klikk for å redigere tittelstil</a:t>
            </a:r>
          </a:p>
        </p:txBody>
      </p:sp>
      <p:sp>
        <p:nvSpPr>
          <p:cNvPr id="6" name="Plassholder for tekst 2">
            <a:extLst>
              <a:ext uri="{FF2B5EF4-FFF2-40B4-BE49-F238E27FC236}">
                <a16:creationId xmlns:a16="http://schemas.microsoft.com/office/drawing/2014/main" id="{0909D027-39F0-F740-A10D-711ADB934E7F}"/>
              </a:ext>
            </a:extLst>
          </p:cNvPr>
          <p:cNvSpPr>
            <a:spLocks noGrp="1"/>
          </p:cNvSpPr>
          <p:nvPr>
            <p:ph type="body" sz="quarter" idx="13"/>
          </p:nvPr>
        </p:nvSpPr>
        <p:spPr>
          <a:xfrm>
            <a:off x="8312150" y="5281613"/>
            <a:ext cx="3269095" cy="1325563"/>
          </a:xfrm>
        </p:spPr>
        <p:txBody>
          <a:bodyPr anchor="ctr">
            <a:noAutofit/>
          </a:bodyPr>
          <a:lstStyle>
            <a:lvl1pPr marL="0" indent="0">
              <a:buNone/>
              <a:defRPr sz="2000" b="1">
                <a:solidFill>
                  <a:schemeClr val="bg1"/>
                </a:solidFill>
              </a:defRPr>
            </a:lvl1pPr>
            <a:lvl2pPr marL="457200" indent="0">
              <a:buNone/>
              <a:defRPr sz="2000" b="1">
                <a:solidFill>
                  <a:schemeClr val="bg1"/>
                </a:solidFill>
              </a:defRPr>
            </a:lvl2pPr>
            <a:lvl3pPr marL="914400" indent="0">
              <a:buNone/>
              <a:defRPr sz="2000" b="1">
                <a:solidFill>
                  <a:schemeClr val="bg1"/>
                </a:solidFill>
              </a:defRPr>
            </a:lvl3pPr>
            <a:lvl4pPr marL="1371600" indent="0">
              <a:buNone/>
              <a:defRPr sz="2000" b="1">
                <a:solidFill>
                  <a:schemeClr val="bg1"/>
                </a:solidFill>
              </a:defRPr>
            </a:lvl4pPr>
            <a:lvl5pPr marL="1828800" indent="0">
              <a:buNone/>
              <a:defRPr sz="2000" b="1">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ilde 2">
            <a:extLst>
              <a:ext uri="{FF2B5EF4-FFF2-40B4-BE49-F238E27FC236}">
                <a16:creationId xmlns:a16="http://schemas.microsoft.com/office/drawing/2014/main" id="{9CDFE2B2-8ED3-A54E-9B9B-FC6FD3FAA6FC}"/>
              </a:ext>
            </a:extLst>
          </p:cNvPr>
          <p:cNvSpPr>
            <a:spLocks noGrp="1"/>
          </p:cNvSpPr>
          <p:nvPr>
            <p:ph type="pic" sz="quarter" idx="15"/>
          </p:nvPr>
        </p:nvSpPr>
        <p:spPr>
          <a:xfrm>
            <a:off x="1" y="0"/>
            <a:ext cx="3960000" cy="5158727"/>
          </a:xfrm>
        </p:spPr>
        <p:txBody>
          <a:bodyPr anchor="ctr"/>
          <a:lstStyle>
            <a:lvl1pPr marL="0" indent="0" algn="ctr">
              <a:buNone/>
              <a:defRPr/>
            </a:lvl1pPr>
          </a:lstStyle>
          <a:p>
            <a:r>
              <a:rPr lang="nb-NO"/>
              <a:t>Klikk på ikonet for å legge til et bilde</a:t>
            </a:r>
          </a:p>
        </p:txBody>
      </p:sp>
      <p:sp>
        <p:nvSpPr>
          <p:cNvPr id="9" name="Plassholder for bilde 2">
            <a:extLst>
              <a:ext uri="{FF2B5EF4-FFF2-40B4-BE49-F238E27FC236}">
                <a16:creationId xmlns:a16="http://schemas.microsoft.com/office/drawing/2014/main" id="{84BA3BFE-4701-EA4B-BE36-214CB654A46E}"/>
              </a:ext>
            </a:extLst>
          </p:cNvPr>
          <p:cNvSpPr>
            <a:spLocks noGrp="1"/>
          </p:cNvSpPr>
          <p:nvPr>
            <p:ph type="pic" sz="quarter" idx="16"/>
          </p:nvPr>
        </p:nvSpPr>
        <p:spPr>
          <a:xfrm>
            <a:off x="3960001" y="0"/>
            <a:ext cx="4267199" cy="5158727"/>
          </a:xfrm>
        </p:spPr>
        <p:txBody>
          <a:bodyPr anchor="ctr"/>
          <a:lstStyle>
            <a:lvl1pPr marL="0" indent="0" algn="ctr">
              <a:buNone/>
              <a:defRPr/>
            </a:lvl1pPr>
          </a:lstStyle>
          <a:p>
            <a:r>
              <a:rPr lang="nb-NO"/>
              <a:t>Klikk på ikonet for å legge til et bilde</a:t>
            </a:r>
          </a:p>
        </p:txBody>
      </p:sp>
      <p:sp>
        <p:nvSpPr>
          <p:cNvPr id="10" name="Plassholder for bilde 2">
            <a:extLst>
              <a:ext uri="{FF2B5EF4-FFF2-40B4-BE49-F238E27FC236}">
                <a16:creationId xmlns:a16="http://schemas.microsoft.com/office/drawing/2014/main" id="{560717D8-F303-1E44-BFAD-B7D3EE343F87}"/>
              </a:ext>
            </a:extLst>
          </p:cNvPr>
          <p:cNvSpPr>
            <a:spLocks noGrp="1"/>
          </p:cNvSpPr>
          <p:nvPr>
            <p:ph type="pic" sz="quarter" idx="17"/>
          </p:nvPr>
        </p:nvSpPr>
        <p:spPr>
          <a:xfrm>
            <a:off x="8229600" y="0"/>
            <a:ext cx="3960000" cy="5158727"/>
          </a:xfrm>
        </p:spPr>
        <p:txBody>
          <a:bodyPr anchor="ctr"/>
          <a:lstStyle>
            <a:lvl1pPr marL="0" indent="0" algn="ctr">
              <a:buNone/>
              <a:defRPr/>
            </a:lvl1pPr>
          </a:lstStyle>
          <a:p>
            <a:r>
              <a:rPr lang="nb-NO"/>
              <a:t>Klikk på ikonet for å legge til et bilde</a:t>
            </a:r>
          </a:p>
        </p:txBody>
      </p:sp>
    </p:spTree>
    <p:extLst>
      <p:ext uri="{BB962C8B-B14F-4D97-AF65-F5344CB8AC3E}">
        <p14:creationId xmlns:p14="http://schemas.microsoft.com/office/powerpoint/2010/main" val="1712615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Fullfoto - uten tittel">
    <p:spTree>
      <p:nvGrpSpPr>
        <p:cNvPr id="1" name=""/>
        <p:cNvGrpSpPr/>
        <p:nvPr/>
      </p:nvGrpSpPr>
      <p:grpSpPr>
        <a:xfrm>
          <a:off x="0" y="0"/>
          <a:ext cx="0" cy="0"/>
          <a:chOff x="0" y="0"/>
          <a:chExt cx="0" cy="0"/>
        </a:xfrm>
      </p:grpSpPr>
      <p:sp>
        <p:nvSpPr>
          <p:cNvPr id="6" name="Plassholder for bilde 5"/>
          <p:cNvSpPr>
            <a:spLocks noGrp="1"/>
          </p:cNvSpPr>
          <p:nvPr>
            <p:ph type="pic" sz="quarter" idx="10"/>
          </p:nvPr>
        </p:nvSpPr>
        <p:spPr>
          <a:xfrm>
            <a:off x="0" y="0"/>
            <a:ext cx="12192000" cy="6858000"/>
          </a:xfrm>
          <a:prstGeom prst="rect">
            <a:avLst/>
          </a:prstGeom>
        </p:spPr>
        <p:txBody>
          <a:bodyPr anchor="ctr"/>
          <a:lstStyle>
            <a:lvl1pPr marL="0" indent="0" algn="ctr">
              <a:buNone/>
              <a:defRPr>
                <a:solidFill>
                  <a:schemeClr val="tx1"/>
                </a:solidFill>
                <a:latin typeface="Arial" charset="0"/>
                <a:ea typeface="Arial" charset="0"/>
                <a:cs typeface="Arial" charset="0"/>
              </a:defRPr>
            </a:lvl1pPr>
          </a:lstStyle>
          <a:p>
            <a:r>
              <a:rPr lang="nb-NO"/>
              <a:t>Klikk på ikonet for å legge til et bilde</a:t>
            </a:r>
          </a:p>
        </p:txBody>
      </p:sp>
    </p:spTree>
    <p:extLst>
      <p:ext uri="{BB962C8B-B14F-4D97-AF65-F5344CB8AC3E}">
        <p14:creationId xmlns:p14="http://schemas.microsoft.com/office/powerpoint/2010/main" val="2797937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deler - tittel høy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685EC025-DDB6-104F-837E-38AD2CCE274B}"/>
              </a:ext>
            </a:extLst>
          </p:cNvPr>
          <p:cNvPicPr>
            <a:picLocks noChangeAspect="1"/>
          </p:cNvPicPr>
          <p:nvPr userDrawn="1"/>
        </p:nvPicPr>
        <p:blipFill>
          <a:blip r:embed="rId2"/>
          <a:stretch>
            <a:fillRect/>
          </a:stretch>
        </p:blipFill>
        <p:spPr>
          <a:xfrm>
            <a:off x="6096000" y="0"/>
            <a:ext cx="6096000" cy="6858000"/>
          </a:xfrm>
          <a:prstGeom prst="rect">
            <a:avLst/>
          </a:prstGeom>
        </p:spPr>
      </p:pic>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29264" y="734786"/>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6369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14294135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eler - tittel venstre">
    <p:spTree>
      <p:nvGrpSpPr>
        <p:cNvPr id="1" name=""/>
        <p:cNvGrpSpPr/>
        <p:nvPr/>
      </p:nvGrpSpPr>
      <p:grpSpPr>
        <a:xfrm>
          <a:off x="0" y="0"/>
          <a:ext cx="0" cy="0"/>
          <a:chOff x="0" y="0"/>
          <a:chExt cx="0" cy="0"/>
        </a:xfrm>
      </p:grpSpPr>
      <p:pic>
        <p:nvPicPr>
          <p:cNvPr id="8" name="Bilde 7" descr="Et bilde som inneholder skater&#10;&#10;Automatisk generert beskrivelse">
            <a:extLst>
              <a:ext uri="{FF2B5EF4-FFF2-40B4-BE49-F238E27FC236}">
                <a16:creationId xmlns:a16="http://schemas.microsoft.com/office/drawing/2014/main" id="{1B63B516-8A6E-7742-A4A5-719375851B05}"/>
              </a:ext>
            </a:extLst>
          </p:cNvPr>
          <p:cNvPicPr>
            <a:picLocks noChangeAspect="1"/>
          </p:cNvPicPr>
          <p:nvPr userDrawn="1"/>
        </p:nvPicPr>
        <p:blipFill>
          <a:blip r:embed="rId2"/>
          <a:stretch>
            <a:fillRect/>
          </a:stretch>
        </p:blipFill>
        <p:spPr>
          <a:xfrm flipH="1">
            <a:off x="0" y="0"/>
            <a:ext cx="6096000" cy="6858000"/>
          </a:xfrm>
          <a:prstGeom prst="rect">
            <a:avLst/>
          </a:prstGeom>
        </p:spPr>
      </p:pic>
      <p:sp>
        <p:nvSpPr>
          <p:cNvPr id="2" name="Rektangel 1">
            <a:extLst>
              <a:ext uri="{FF2B5EF4-FFF2-40B4-BE49-F238E27FC236}">
                <a16:creationId xmlns:a16="http://schemas.microsoft.com/office/drawing/2014/main" id="{D8193CB1-DB4F-A24E-B19C-F1442B11F3EA}"/>
              </a:ext>
            </a:extLst>
          </p:cNvPr>
          <p:cNvSpPr/>
          <p:nvPr userDrawn="1"/>
        </p:nvSpPr>
        <p:spPr>
          <a:xfrm>
            <a:off x="6980903" y="1635241"/>
            <a:ext cx="4581832" cy="4581832"/>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 name="Plassholder for innhold 11">
            <a:extLst>
              <a:ext uri="{FF2B5EF4-FFF2-40B4-BE49-F238E27FC236}">
                <a16:creationId xmlns:a16="http://schemas.microsoft.com/office/drawing/2014/main" id="{70F5864F-4590-E64D-9469-488F7AD759D4}"/>
              </a:ext>
            </a:extLst>
          </p:cNvPr>
          <p:cNvSpPr>
            <a:spLocks noGrp="1"/>
          </p:cNvSpPr>
          <p:nvPr>
            <p:ph sz="quarter" idx="11"/>
          </p:nvPr>
        </p:nvSpPr>
        <p:spPr>
          <a:xfrm>
            <a:off x="6707707" y="734785"/>
            <a:ext cx="4837471" cy="5482288"/>
          </a:xfrm>
        </p:spPr>
        <p:txBody>
          <a:bodyPr anchor="ct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13" name="Tittel 12">
            <a:extLst>
              <a:ext uri="{FF2B5EF4-FFF2-40B4-BE49-F238E27FC236}">
                <a16:creationId xmlns:a16="http://schemas.microsoft.com/office/drawing/2014/main" id="{E2B8D2F8-E096-4F45-9B84-2A0F66604477}"/>
              </a:ext>
            </a:extLst>
          </p:cNvPr>
          <p:cNvSpPr>
            <a:spLocks noGrp="1"/>
          </p:cNvSpPr>
          <p:nvPr>
            <p:ph type="title"/>
          </p:nvPr>
        </p:nvSpPr>
        <p:spPr>
          <a:xfrm>
            <a:off x="273196" y="2766218"/>
            <a:ext cx="5549608" cy="1325563"/>
          </a:xfrm>
        </p:spPr>
        <p:txBody>
          <a:bodyPr>
            <a:noAutofit/>
          </a:bodyPr>
          <a:lstStyle>
            <a:lvl1pPr algn="ctr">
              <a:defRPr sz="5400">
                <a:solidFill>
                  <a:schemeClr val="tx1"/>
                </a:solidFill>
              </a:defRPr>
            </a:lvl1pPr>
          </a:lstStyle>
          <a:p>
            <a:r>
              <a:rPr lang="nb-NO"/>
              <a:t>Klikk for å redigere tittelstil</a:t>
            </a:r>
          </a:p>
        </p:txBody>
      </p:sp>
    </p:spTree>
    <p:extLst>
      <p:ext uri="{BB962C8B-B14F-4D97-AF65-F5344CB8AC3E}">
        <p14:creationId xmlns:p14="http://schemas.microsoft.com/office/powerpoint/2010/main" val="3806201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theme" Target="../theme/theme3.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334112976"/>
      </p:ext>
    </p:extLst>
  </p:cSld>
  <p:clrMap bg1="lt1" tx1="dk1" bg2="lt2" tx2="dk2" accent1="accent1" accent2="accent2" accent3="accent3" accent4="accent4" accent5="accent5" accent6="accent6" hlink="hlink" folHlink="folHlink"/>
  <p:sldLayoutIdLst>
    <p:sldLayoutId id="2147483727" r:id="rId1"/>
    <p:sldLayoutId id="2147483690" r:id="rId2"/>
    <p:sldLayoutId id="2147483731" r:id="rId3"/>
    <p:sldLayoutId id="2147483733" r:id="rId4"/>
    <p:sldLayoutId id="2147483734" r:id="rId5"/>
    <p:sldLayoutId id="2147483693" r:id="rId6"/>
    <p:sldLayoutId id="2147483729" r:id="rId7"/>
    <p:sldLayoutId id="2147483726" r:id="rId8"/>
    <p:sldLayoutId id="2147483743" r:id="rId9"/>
    <p:sldLayoutId id="2147483732" r:id="rId10"/>
    <p:sldLayoutId id="2147483742" r:id="rId11"/>
    <p:sldLayoutId id="2147483744" r:id="rId12"/>
    <p:sldLayoutId id="2147483748" r:id="rId13"/>
    <p:sldLayoutId id="2147483749" r:id="rId14"/>
    <p:sldLayoutId id="2147483751" r:id="rId15"/>
    <p:sldLayoutId id="2147483747" r:id="rId16"/>
    <p:sldLayoutId id="2147483745" r:id="rId17"/>
    <p:sldLayoutId id="214748369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DC7B6685-7470-3747-883C-4EB4D04B5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C206F7D-A3A4-B348-ADB0-9088472E1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9BB39-1A6D-564C-962E-1BB08F37B9C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DCF6B-0DF6-CE49-A61E-0E3B8CE10BE3}" type="datetimeFigureOut">
              <a:rPr lang="nb-NO" smtClean="0"/>
              <a:t>12.02.2026</a:t>
            </a:fld>
            <a:endParaRPr lang="nb-NO"/>
          </a:p>
        </p:txBody>
      </p:sp>
      <p:sp>
        <p:nvSpPr>
          <p:cNvPr id="5" name="Plassholder for bunntekst 4">
            <a:extLst>
              <a:ext uri="{FF2B5EF4-FFF2-40B4-BE49-F238E27FC236}">
                <a16:creationId xmlns:a16="http://schemas.microsoft.com/office/drawing/2014/main" id="{8A97681F-0E6E-D444-B34E-04E74BC96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E4E2DB99-95F2-A844-ACF2-2E1AD7FD0E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7BDBCB-10E9-0246-901D-B5A6580B62C4}" type="slidenum">
              <a:rPr lang="nb-NO" smtClean="0"/>
              <a:t>‹#›</a:t>
            </a:fld>
            <a:endParaRPr lang="nb-NO"/>
          </a:p>
        </p:txBody>
      </p:sp>
    </p:spTree>
    <p:extLst>
      <p:ext uri="{BB962C8B-B14F-4D97-AF65-F5344CB8AC3E}">
        <p14:creationId xmlns:p14="http://schemas.microsoft.com/office/powerpoint/2010/main" val="1903937270"/>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4F740A7-A6A2-C344-B107-F92E509802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0D2C7B0B-0A62-7C4E-8A30-D0B2FB837A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278395A2-1F6B-3F46-891C-AD7B8A03BC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C9D32-8F3C-234D-B71E-012D882657E1}" type="datetimeFigureOut">
              <a:rPr lang="nb-NO" smtClean="0"/>
              <a:t>12.02.2026</a:t>
            </a:fld>
            <a:endParaRPr lang="nb-NO"/>
          </a:p>
        </p:txBody>
      </p:sp>
      <p:sp>
        <p:nvSpPr>
          <p:cNvPr id="5" name="Plassholder for bunntekst 4">
            <a:extLst>
              <a:ext uri="{FF2B5EF4-FFF2-40B4-BE49-F238E27FC236}">
                <a16:creationId xmlns:a16="http://schemas.microsoft.com/office/drawing/2014/main" id="{9A95C366-1A03-234A-BB14-DECBE94BE14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F5E1F7E3-400F-8541-982B-8BE224B451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FA5-7118-9641-AABC-2EAD013992B0}" type="slidenum">
              <a:rPr lang="nb-NO" smtClean="0"/>
              <a:t>‹#›</a:t>
            </a:fld>
            <a:endParaRPr lang="nb-NO"/>
          </a:p>
        </p:txBody>
      </p:sp>
    </p:spTree>
    <p:extLst>
      <p:ext uri="{BB962C8B-B14F-4D97-AF65-F5344CB8AC3E}">
        <p14:creationId xmlns:p14="http://schemas.microsoft.com/office/powerpoint/2010/main" val="24890101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Ls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ssholder for tittel 1">
            <a:extLst>
              <a:ext uri="{FF2B5EF4-FFF2-40B4-BE49-F238E27FC236}">
                <a16:creationId xmlns:a16="http://schemas.microsoft.com/office/drawing/2014/main" id="{B391C282-E515-0F4D-B0EB-DD11A8FEB1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8" name="Plassholder for tekst 2">
            <a:extLst>
              <a:ext uri="{FF2B5EF4-FFF2-40B4-BE49-F238E27FC236}">
                <a16:creationId xmlns:a16="http://schemas.microsoft.com/office/drawing/2014/main" id="{1BD14F5D-FAA8-6942-9AAD-0DD9E3AB3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3187791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12D00E3-2C07-7F49-90FE-0E16CC15D9BE}"/>
              </a:ext>
            </a:extLst>
          </p:cNvPr>
          <p:cNvSpPr>
            <a:spLocks noGrp="1"/>
          </p:cNvSpPr>
          <p:nvPr>
            <p:ph type="title"/>
          </p:nvPr>
        </p:nvSpPr>
        <p:spPr>
          <a:xfrm>
            <a:off x="2974848" y="666350"/>
            <a:ext cx="8624552" cy="2852737"/>
          </a:xfrm>
        </p:spPr>
        <p:txBody>
          <a:bodyPr/>
          <a:lstStyle/>
          <a:p>
            <a:r>
              <a:rPr lang="nb-NO"/>
              <a:t>Soldatskap i Frelsesarmeen</a:t>
            </a:r>
          </a:p>
        </p:txBody>
      </p:sp>
      <p:sp>
        <p:nvSpPr>
          <p:cNvPr id="3" name="Plassholder for tekst 2">
            <a:extLst>
              <a:ext uri="{FF2B5EF4-FFF2-40B4-BE49-F238E27FC236}">
                <a16:creationId xmlns:a16="http://schemas.microsoft.com/office/drawing/2014/main" id="{BE0B2917-1CD1-A547-8F34-EEEFF36A0D1C}"/>
              </a:ext>
            </a:extLst>
          </p:cNvPr>
          <p:cNvSpPr>
            <a:spLocks noGrp="1"/>
          </p:cNvSpPr>
          <p:nvPr>
            <p:ph type="body" idx="1"/>
          </p:nvPr>
        </p:nvSpPr>
        <p:spPr>
          <a:xfrm>
            <a:off x="2974848" y="3676403"/>
            <a:ext cx="8985503" cy="1500187"/>
          </a:xfrm>
        </p:spPr>
        <p:txBody>
          <a:bodyPr>
            <a:noAutofit/>
          </a:bodyPr>
          <a:lstStyle/>
          <a:p>
            <a:r>
              <a:rPr lang="nb-NO">
                <a:latin typeface="+mn-lt"/>
              </a:rPr>
              <a:t>Del 9: Jeg vil avholde meg fra alkoholholdig drikke, tobakk, ikke-medisinsk bruk av vanedannende medikamenter, gambling, pornografi, det okkulte og alt annet som kan slavebinde kropp og ånd.</a:t>
            </a:r>
          </a:p>
          <a:p>
            <a:r>
              <a:rPr lang="nb-NO">
                <a:latin typeface="+mn-lt"/>
              </a:rPr>
              <a:t>Del 10: Jeg vil være trofast mot hensikten Gud hadde med å oppreise Frelsesarmeen, dele de gode nyhetene om Jesus Kristus, bestrebe meg på å vinne andre for ham og i hans navn vise omsorg for de trengende og vanskeligstilte.</a:t>
            </a:r>
          </a:p>
        </p:txBody>
      </p:sp>
    </p:spTree>
    <p:extLst>
      <p:ext uri="{BB962C8B-B14F-4D97-AF65-F5344CB8AC3E}">
        <p14:creationId xmlns:p14="http://schemas.microsoft.com/office/powerpoint/2010/main" val="16109387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D6C428-B063-D106-DC00-DCF0EE770AFA}"/>
            </a:ext>
          </a:extLst>
        </p:cNvPr>
        <p:cNvGrpSpPr/>
        <p:nvPr/>
      </p:nvGrpSpPr>
      <p:grpSpPr>
        <a:xfrm>
          <a:off x="0" y="0"/>
          <a:ext cx="0" cy="0"/>
          <a:chOff x="0" y="0"/>
          <a:chExt cx="0" cy="0"/>
        </a:xfrm>
      </p:grpSpPr>
      <p:sp>
        <p:nvSpPr>
          <p:cNvPr id="13" name="Content Placeholder 3">
            <a:extLst>
              <a:ext uri="{FF2B5EF4-FFF2-40B4-BE49-F238E27FC236}">
                <a16:creationId xmlns:a16="http://schemas.microsoft.com/office/drawing/2014/main" id="{026CCF40-5155-4623-EC3D-90A11DE7B77B}"/>
              </a:ext>
            </a:extLst>
          </p:cNvPr>
          <p:cNvSpPr>
            <a:spLocks noGrp="1"/>
          </p:cNvSpPr>
          <p:nvPr>
            <p:ph type="body" sz="quarter" idx="11"/>
          </p:nvPr>
        </p:nvSpPr>
        <p:spPr>
          <a:xfrm>
            <a:off x="6456363" y="1325792"/>
            <a:ext cx="5430837" cy="4772480"/>
          </a:xfrm>
        </p:spPr>
        <p:txBody>
          <a:bodyPr>
            <a:normAutofit/>
          </a:bodyPr>
          <a:lstStyle/>
          <a:p>
            <a:pPr marL="0" indent="0" algn="ctr">
              <a:lnSpc>
                <a:spcPct val="90000"/>
              </a:lnSpc>
              <a:buNone/>
            </a:pPr>
            <a:r>
              <a:rPr lang="nb-NO" sz="2800" b="1">
                <a:latin typeface="+mn-lt"/>
              </a:rPr>
              <a:t>Å vinne andre for Jesus</a:t>
            </a:r>
          </a:p>
          <a:p>
            <a:pPr marL="0" indent="0" algn="ctr">
              <a:lnSpc>
                <a:spcPct val="90000"/>
              </a:lnSpc>
              <a:buNone/>
            </a:pPr>
            <a:endParaRPr lang="nb-NO">
              <a:latin typeface="+mn-lt"/>
            </a:endParaRPr>
          </a:p>
          <a:p>
            <a:pPr marL="0" indent="0" algn="ctr">
              <a:lnSpc>
                <a:spcPct val="90000"/>
              </a:lnSpc>
              <a:buNone/>
            </a:pPr>
            <a:r>
              <a:rPr lang="nb-NO" sz="2400">
                <a:latin typeface="+mn-lt"/>
              </a:rPr>
              <a:t>De gode nyhetene om Jesus gjelder alle mennesker og alle tider. Evangeliet er ikke bare en fortelling, men en invitasjon til et forhold som krever et personlig svar. </a:t>
            </a:r>
          </a:p>
          <a:p>
            <a:pPr marL="0" indent="0" algn="ctr">
              <a:lnSpc>
                <a:spcPct val="90000"/>
              </a:lnSpc>
              <a:buNone/>
            </a:pPr>
            <a:endParaRPr lang="nb-NO" sz="2400">
              <a:latin typeface="+mn-lt"/>
            </a:endParaRPr>
          </a:p>
          <a:p>
            <a:pPr marL="0" indent="0" algn="ctr">
              <a:lnSpc>
                <a:spcPct val="90000"/>
              </a:lnSpc>
              <a:buNone/>
            </a:pPr>
            <a:r>
              <a:rPr lang="nb-NO" sz="2400">
                <a:latin typeface="+mn-lt"/>
              </a:rPr>
              <a:t>Vi kan ikke velge på andres vegne, men vi kan vitne om hva Jesus har gjort i våre egne liv.</a:t>
            </a:r>
            <a:endParaRPr lang="en-US" sz="2400">
              <a:latin typeface="+mn-lt"/>
            </a:endParaRPr>
          </a:p>
        </p:txBody>
      </p:sp>
      <p:pic>
        <p:nvPicPr>
          <p:cNvPr id="5" name="Plassholder for bilde 4" descr="Et bilde som inneholder klær, person, Menneskeansikt, mann&#10;&#10;KI-generert innhold kan være feil.">
            <a:extLst>
              <a:ext uri="{FF2B5EF4-FFF2-40B4-BE49-F238E27FC236}">
                <a16:creationId xmlns:a16="http://schemas.microsoft.com/office/drawing/2014/main" id="{FDC775C7-E7DD-1BA2-F48B-E889B70B2F6B}"/>
              </a:ext>
            </a:extLst>
          </p:cNvPr>
          <p:cNvPicPr>
            <a:picLocks noGrp="1" noChangeAspect="1"/>
          </p:cNvPicPr>
          <p:nvPr>
            <p:ph type="pic" sz="quarter" idx="10"/>
          </p:nvPr>
        </p:nvPicPr>
        <p:blipFill>
          <a:blip r:embed="rId3"/>
          <a:srcRect l="20370" r="20370"/>
          <a:stretch>
            <a:fillRect/>
          </a:stretch>
        </p:blipFill>
        <p:spPr>
          <a:xfrm>
            <a:off x="426720" y="475488"/>
            <a:ext cx="5402411" cy="6077712"/>
          </a:xfrm>
        </p:spPr>
      </p:pic>
    </p:spTree>
    <p:extLst>
      <p:ext uri="{BB962C8B-B14F-4D97-AF65-F5344CB8AC3E}">
        <p14:creationId xmlns:p14="http://schemas.microsoft.com/office/powerpoint/2010/main" val="3571997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ECF6ED-3A44-7C5F-935B-58396456FE22}"/>
            </a:ext>
          </a:extLst>
        </p:cNvPr>
        <p:cNvGrpSpPr/>
        <p:nvPr/>
      </p:nvGrpSpPr>
      <p:grpSpPr>
        <a:xfrm>
          <a:off x="0" y="0"/>
          <a:ext cx="0" cy="0"/>
          <a:chOff x="0" y="0"/>
          <a:chExt cx="0" cy="0"/>
        </a:xfrm>
      </p:grpSpPr>
      <p:pic>
        <p:nvPicPr>
          <p:cNvPr id="8" name="Bilde 7" descr="Et bilde som inneholder klær, person, Menneskeansikt, i gaten&#10;&#10;KI-generert innhold kan være feil.">
            <a:extLst>
              <a:ext uri="{FF2B5EF4-FFF2-40B4-BE49-F238E27FC236}">
                <a16:creationId xmlns:a16="http://schemas.microsoft.com/office/drawing/2014/main" id="{5EAC0008-C989-F2EF-D95F-8FB5A568D2F1}"/>
              </a:ext>
            </a:extLst>
          </p:cNvPr>
          <p:cNvPicPr>
            <a:picLocks noChangeAspect="1"/>
          </p:cNvPicPr>
          <p:nvPr/>
        </p:nvPicPr>
        <p:blipFill>
          <a:blip r:embed="rId3"/>
          <a:srcRect l="20878" r="20224"/>
          <a:stretch>
            <a:fillRect/>
          </a:stretch>
        </p:blipFill>
        <p:spPr>
          <a:xfrm>
            <a:off x="6707707" y="734785"/>
            <a:ext cx="4837471" cy="5482288"/>
          </a:xfrm>
          <a:prstGeom prst="rect">
            <a:avLst/>
          </a:prstGeom>
          <a:noFill/>
        </p:spPr>
      </p:pic>
      <p:sp>
        <p:nvSpPr>
          <p:cNvPr id="3" name="TekstSylinder 2">
            <a:extLst>
              <a:ext uri="{FF2B5EF4-FFF2-40B4-BE49-F238E27FC236}">
                <a16:creationId xmlns:a16="http://schemas.microsoft.com/office/drawing/2014/main" id="{A477C339-2F4D-5709-E49A-582366F63C2E}"/>
              </a:ext>
            </a:extLst>
          </p:cNvPr>
          <p:cNvSpPr txBox="1"/>
          <p:nvPr/>
        </p:nvSpPr>
        <p:spPr>
          <a:xfrm>
            <a:off x="273196" y="937097"/>
            <a:ext cx="5549608" cy="54822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800" b="1" kern="1200">
                <a:ea typeface="+mj-ea"/>
                <a:cs typeface="+mj-cs"/>
              </a:rPr>
              <a:t>Frelsesarmeens oppdrag handler ikke bare om å forkynne, men også om å møte menneskelige behov i Jesu navn.</a:t>
            </a:r>
          </a:p>
          <a:p>
            <a:pPr algn="ctr">
              <a:lnSpc>
                <a:spcPct val="90000"/>
              </a:lnSpc>
              <a:spcBef>
                <a:spcPct val="0"/>
              </a:spcBef>
              <a:spcAft>
                <a:spcPts val="600"/>
              </a:spcAft>
            </a:pPr>
            <a:endParaRPr lang="nb-NO" sz="2800" b="1" kern="1200">
              <a:ea typeface="+mj-ea"/>
              <a:cs typeface="+mj-cs"/>
            </a:endParaRPr>
          </a:p>
          <a:p>
            <a:pPr algn="ctr">
              <a:lnSpc>
                <a:spcPct val="90000"/>
              </a:lnSpc>
              <a:spcBef>
                <a:spcPct val="0"/>
              </a:spcBef>
              <a:spcAft>
                <a:spcPts val="600"/>
              </a:spcAft>
            </a:pPr>
            <a:r>
              <a:rPr lang="nb-NO" sz="2400" kern="1200">
                <a:ea typeface="+mj-ea"/>
                <a:cs typeface="+mj-cs"/>
              </a:rPr>
              <a:t>Praktisk hjelp er ikke et tillegg til evangeliet, men en del av det. </a:t>
            </a:r>
          </a:p>
          <a:p>
            <a:pPr algn="ctr">
              <a:lnSpc>
                <a:spcPct val="90000"/>
              </a:lnSpc>
              <a:spcBef>
                <a:spcPct val="0"/>
              </a:spcBef>
              <a:spcAft>
                <a:spcPts val="600"/>
              </a:spcAft>
            </a:pPr>
            <a:endParaRPr lang="nb-NO" sz="2400" kern="1200">
              <a:ea typeface="+mj-ea"/>
              <a:cs typeface="+mj-cs"/>
            </a:endParaRPr>
          </a:p>
          <a:p>
            <a:pPr algn="ctr">
              <a:lnSpc>
                <a:spcPct val="90000"/>
              </a:lnSpc>
              <a:spcBef>
                <a:spcPct val="0"/>
              </a:spcBef>
              <a:spcAft>
                <a:spcPts val="600"/>
              </a:spcAft>
            </a:pPr>
            <a:r>
              <a:rPr lang="nb-NO" sz="2400" kern="1200">
                <a:ea typeface="+mj-ea"/>
                <a:cs typeface="+mj-cs"/>
              </a:rPr>
              <a:t>Mennesker skal få mulighet til en reise mot forvandling og et liv i tråd med Guds hensikt.</a:t>
            </a:r>
          </a:p>
          <a:p>
            <a:pPr algn="ctr">
              <a:lnSpc>
                <a:spcPct val="90000"/>
              </a:lnSpc>
              <a:spcBef>
                <a:spcPct val="0"/>
              </a:spcBef>
              <a:spcAft>
                <a:spcPts val="600"/>
              </a:spcAft>
            </a:pPr>
            <a:endParaRPr lang="nb-NO" sz="1400" b="1" kern="1200">
              <a:latin typeface="Garamond" panose="02020404030301010803" pitchFamily="18" charset="0"/>
              <a:ea typeface="+mj-ea"/>
              <a:cs typeface="+mj-cs"/>
            </a:endParaRPr>
          </a:p>
          <a:p>
            <a:pPr algn="ctr">
              <a:lnSpc>
                <a:spcPct val="90000"/>
              </a:lnSpc>
              <a:spcBef>
                <a:spcPct val="0"/>
              </a:spcBef>
              <a:spcAft>
                <a:spcPts val="600"/>
              </a:spcAft>
            </a:pPr>
            <a:endParaRPr lang="nb-NO" sz="1400" b="1" kern="1200">
              <a:latin typeface="Garamond" panose="02020404030301010803" pitchFamily="18" charset="0"/>
              <a:ea typeface="+mj-ea"/>
              <a:cs typeface="+mj-cs"/>
            </a:endParaRPr>
          </a:p>
        </p:txBody>
      </p:sp>
      <p:sp>
        <p:nvSpPr>
          <p:cNvPr id="2" name="Rectangle 1">
            <a:extLst>
              <a:ext uri="{FF2B5EF4-FFF2-40B4-BE49-F238E27FC236}">
                <a16:creationId xmlns:a16="http://schemas.microsoft.com/office/drawing/2014/main" id="{C54991F0-7C3F-4D25-B409-9CABB1453540}"/>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33673791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0BAD08-2E9A-054C-52C6-DE382F95FEAA}"/>
            </a:ext>
          </a:extLst>
        </p:cNvPr>
        <p:cNvGrpSpPr/>
        <p:nvPr/>
      </p:nvGrpSpPr>
      <p:grpSpPr>
        <a:xfrm>
          <a:off x="0" y="0"/>
          <a:ext cx="0" cy="0"/>
          <a:chOff x="0" y="0"/>
          <a:chExt cx="0" cy="0"/>
        </a:xfrm>
      </p:grpSpPr>
      <p:pic>
        <p:nvPicPr>
          <p:cNvPr id="4" name="Bilde 3" descr="Et bilde som inneholder klær, tre, person, utendørs&#10;&#10;KI-generert innhold kan være feil.">
            <a:extLst>
              <a:ext uri="{FF2B5EF4-FFF2-40B4-BE49-F238E27FC236}">
                <a16:creationId xmlns:a16="http://schemas.microsoft.com/office/drawing/2014/main" id="{A3A72B5D-B653-1B67-2E46-00A2E0243991}"/>
              </a:ext>
            </a:extLst>
          </p:cNvPr>
          <p:cNvPicPr>
            <a:picLocks noChangeAspect="1"/>
          </p:cNvPicPr>
          <p:nvPr/>
        </p:nvPicPr>
        <p:blipFill>
          <a:blip r:embed="rId3"/>
          <a:srcRect l="17913" r="23408" b="-1"/>
          <a:stretch>
            <a:fillRect/>
          </a:stretch>
        </p:blipFill>
        <p:spPr>
          <a:xfrm>
            <a:off x="629264" y="734786"/>
            <a:ext cx="4837471" cy="5482288"/>
          </a:xfrm>
          <a:prstGeom prst="rect">
            <a:avLst/>
          </a:prstGeom>
          <a:noFill/>
        </p:spPr>
      </p:pic>
      <p:sp>
        <p:nvSpPr>
          <p:cNvPr id="14" name="Title 2">
            <a:extLst>
              <a:ext uri="{FF2B5EF4-FFF2-40B4-BE49-F238E27FC236}">
                <a16:creationId xmlns:a16="http://schemas.microsoft.com/office/drawing/2014/main" id="{F04A0431-0554-2E82-8683-44D1DAB7DD00}"/>
              </a:ext>
            </a:extLst>
          </p:cNvPr>
          <p:cNvSpPr>
            <a:spLocks noGrp="1"/>
          </p:cNvSpPr>
          <p:nvPr>
            <p:ph type="title"/>
          </p:nvPr>
        </p:nvSpPr>
        <p:spPr>
          <a:xfrm>
            <a:off x="6369196" y="734786"/>
            <a:ext cx="5549608" cy="5482288"/>
          </a:xfrm>
        </p:spPr>
        <p:txBody>
          <a:bodyPr anchor="ctr">
            <a:normAutofit/>
          </a:bodyPr>
          <a:lstStyle/>
          <a:p>
            <a:r>
              <a:rPr lang="nb-NO" sz="2800">
                <a:latin typeface="+mn-lt"/>
              </a:rPr>
              <a:t>Guds oppdrag er vårt oppdrag</a:t>
            </a:r>
            <a:br>
              <a:rPr lang="nb-NO" sz="2800">
                <a:latin typeface="+mn-lt"/>
              </a:rPr>
            </a:br>
            <a:br>
              <a:rPr lang="nb-NO" sz="2800">
                <a:latin typeface="+mn-lt"/>
              </a:rPr>
            </a:br>
            <a:r>
              <a:rPr lang="nb-NO" sz="2400" b="0">
                <a:latin typeface="+mn-lt"/>
              </a:rPr>
              <a:t>Vårt svar på invitasjonene til å delta i Guds oppdrag blir synlig ved at vi deler vår frelsesopplevelse med andre, fordi vi tror at frelse fører til forvandling og helbredelse for enkeltmennesker, samfunn og i verden. </a:t>
            </a:r>
            <a:endParaRPr lang="en-US" sz="1400" b="0"/>
          </a:p>
        </p:txBody>
      </p:sp>
      <p:sp>
        <p:nvSpPr>
          <p:cNvPr id="2" name="Rectangle 1">
            <a:extLst>
              <a:ext uri="{FF2B5EF4-FFF2-40B4-BE49-F238E27FC236}">
                <a16:creationId xmlns:a16="http://schemas.microsoft.com/office/drawing/2014/main" id="{A082022B-FB91-B228-FF4A-665BD6DAB0E0}"/>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15308040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2D29-85E6-4940-3DB5-3D8906C9A2E3}"/>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49403587-7704-ACF4-8D70-7CDA2DCB4400}"/>
              </a:ext>
            </a:extLst>
          </p:cNvPr>
          <p:cNvSpPr>
            <a:spLocks noGrp="1" noChangeArrowheads="1"/>
          </p:cNvSpPr>
          <p:nvPr>
            <p:ph sz="quarter" idx="12"/>
          </p:nvPr>
        </p:nvSpPr>
        <p:spPr bwMode="auto">
          <a:xfrm>
            <a:off x="611910" y="763588"/>
            <a:ext cx="5326248" cy="404392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92500" lnSpcReduction="10000"/>
          </a:bodyPr>
          <a:lstStyle/>
          <a:p>
            <a:pPr eaLnBrk="0" fontAlgn="base" hangingPunct="0">
              <a:lnSpc>
                <a:spcPct val="90000"/>
              </a:lnSpc>
              <a:spcBef>
                <a:spcPct val="0"/>
              </a:spcBef>
              <a:spcAft>
                <a:spcPts val="600"/>
              </a:spcAft>
            </a:pPr>
            <a:r>
              <a:rPr lang="nb-NO" sz="2200">
                <a:latin typeface="+mn-lt"/>
              </a:rPr>
              <a:t>Hvordan lever du ut ditt kall til oppdrag i din egen kultur og kontekst? Lag en liste over muligheter og utfordringer.</a:t>
            </a:r>
          </a:p>
          <a:p>
            <a:pPr eaLnBrk="0" fontAlgn="base" hangingPunct="0">
              <a:lnSpc>
                <a:spcPct val="90000"/>
              </a:lnSpc>
              <a:spcBef>
                <a:spcPct val="0"/>
              </a:spcBef>
              <a:spcAft>
                <a:spcPts val="600"/>
              </a:spcAft>
            </a:pPr>
            <a:r>
              <a:rPr lang="nb-NO" sz="2200">
                <a:latin typeface="+mn-lt"/>
              </a:rPr>
              <a:t>På hvilken måte påvirker dine ferdigheter, gaver og personlighet hvordan du deler troen din?</a:t>
            </a:r>
          </a:p>
          <a:p>
            <a:pPr eaLnBrk="0" fontAlgn="base" hangingPunct="0">
              <a:lnSpc>
                <a:spcPct val="90000"/>
              </a:lnSpc>
              <a:spcBef>
                <a:spcPct val="0"/>
              </a:spcBef>
              <a:spcAft>
                <a:spcPts val="600"/>
              </a:spcAft>
            </a:pPr>
            <a:r>
              <a:rPr lang="nb-NO" sz="2200">
                <a:latin typeface="+mn-lt"/>
              </a:rPr>
              <a:t>Hvilke kulturelle eller politiske utfordringer møter du når du deler troen din med andre mennesker?</a:t>
            </a:r>
          </a:p>
          <a:p>
            <a:pPr eaLnBrk="0" fontAlgn="base" hangingPunct="0">
              <a:lnSpc>
                <a:spcPct val="90000"/>
              </a:lnSpc>
              <a:spcBef>
                <a:spcPct val="0"/>
              </a:spcBef>
              <a:spcAft>
                <a:spcPts val="600"/>
              </a:spcAft>
            </a:pPr>
            <a:r>
              <a:rPr lang="nb-NO" sz="2200">
                <a:latin typeface="+mn-lt"/>
              </a:rPr>
              <a:t>Diskuter hvordan vi, som et samfunn av troende, kan styrke fellesskapet og vokse som disipler.</a:t>
            </a:r>
          </a:p>
          <a:p>
            <a:pPr eaLnBrk="0" fontAlgn="base" hangingPunct="0">
              <a:lnSpc>
                <a:spcPct val="90000"/>
              </a:lnSpc>
              <a:spcBef>
                <a:spcPct val="0"/>
              </a:spcBef>
              <a:spcAft>
                <a:spcPts val="600"/>
              </a:spcAft>
            </a:pPr>
            <a:r>
              <a:rPr lang="nb-NO" sz="2200">
                <a:latin typeface="+mn-lt"/>
              </a:rPr>
              <a:t>Reflekter over hvordan Jesu Kristi liv, død og oppstandelse åpner veien for vår forsoning og vårt forhold til Kristus, i oss selv og i andre.</a:t>
            </a:r>
          </a:p>
        </p:txBody>
      </p:sp>
      <p:sp>
        <p:nvSpPr>
          <p:cNvPr id="3" name="Tittel 2">
            <a:extLst>
              <a:ext uri="{FF2B5EF4-FFF2-40B4-BE49-F238E27FC236}">
                <a16:creationId xmlns:a16="http://schemas.microsoft.com/office/drawing/2014/main" id="{397D0500-F309-6EC3-10F6-B4521D09214D}"/>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7" name="Plassholder for innhold 6" descr="Et bilde som inneholder person, utendørs, himmel, Kameraer og objektiver&#10;&#10;KI-generert innhold kan være feil.">
            <a:extLst>
              <a:ext uri="{FF2B5EF4-FFF2-40B4-BE49-F238E27FC236}">
                <a16:creationId xmlns:a16="http://schemas.microsoft.com/office/drawing/2014/main" id="{80F2055D-E34D-7FA0-2516-D0F679811EA5}"/>
              </a:ext>
            </a:extLst>
          </p:cNvPr>
          <p:cNvPicPr>
            <a:picLocks noGrp="1" noChangeAspect="1"/>
          </p:cNvPicPr>
          <p:nvPr>
            <p:ph sz="quarter" idx="13"/>
          </p:nvPr>
        </p:nvPicPr>
        <p:blipFill>
          <a:blip r:embed="rId2"/>
          <a:stretch>
            <a:fillRect/>
          </a:stretch>
        </p:blipFill>
        <p:spPr>
          <a:xfrm>
            <a:off x="6253163" y="763587"/>
            <a:ext cx="5295900" cy="3530600"/>
          </a:xfrm>
        </p:spPr>
      </p:pic>
    </p:spTree>
    <p:extLst>
      <p:ext uri="{BB962C8B-B14F-4D97-AF65-F5344CB8AC3E}">
        <p14:creationId xmlns:p14="http://schemas.microsoft.com/office/powerpoint/2010/main" val="37510231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4F5A60-0E7C-91C4-A37D-4B7A9150939C}"/>
              </a:ext>
            </a:extLst>
          </p:cNvPr>
          <p:cNvPicPr>
            <a:picLocks noChangeAspect="1"/>
          </p:cNvPicPr>
          <p:nvPr/>
        </p:nvPicPr>
        <p:blipFill>
          <a:blip r:embed="rId2"/>
          <a:srcRect r="1408" b="1152"/>
          <a:stretch>
            <a:fillRect/>
          </a:stretch>
        </p:blipFill>
        <p:spPr>
          <a:xfrm>
            <a:off x="7152207" y="1530691"/>
            <a:ext cx="3877916" cy="3890476"/>
          </a:xfrm>
          <a:prstGeom prst="rect">
            <a:avLst/>
          </a:prstGeom>
          <a:noFill/>
        </p:spPr>
      </p:pic>
      <p:sp>
        <p:nvSpPr>
          <p:cNvPr id="2" name="Tittel 1">
            <a:extLst>
              <a:ext uri="{FF2B5EF4-FFF2-40B4-BE49-F238E27FC236}">
                <a16:creationId xmlns:a16="http://schemas.microsoft.com/office/drawing/2014/main" id="{5F1C3ADC-558A-9248-BE3B-AA7EC10C2639}"/>
              </a:ext>
            </a:extLst>
          </p:cNvPr>
          <p:cNvSpPr>
            <a:spLocks noGrp="1"/>
          </p:cNvSpPr>
          <p:nvPr>
            <p:ph type="title"/>
          </p:nvPr>
        </p:nvSpPr>
        <p:spPr>
          <a:xfrm>
            <a:off x="597752" y="2808551"/>
            <a:ext cx="4907553" cy="1325563"/>
          </a:xfrm>
        </p:spPr>
        <p:txBody>
          <a:bodyPr vert="horz" lIns="91440" tIns="45720" rIns="91440" bIns="45720" rtlCol="0" anchor="ctr">
            <a:noAutofit/>
          </a:bodyPr>
          <a:lstStyle/>
          <a:p>
            <a:r>
              <a:rPr lang="nb-NO" sz="2000" b="0">
                <a:latin typeface="Calibri"/>
                <a:ea typeface="Calibri"/>
                <a:cs typeface="Calibri"/>
              </a:rPr>
              <a:t>Boka </a:t>
            </a:r>
            <a:r>
              <a:rPr lang="nb-NO" sz="2000" b="0" i="1">
                <a:latin typeface="Calibri"/>
                <a:ea typeface="Calibri"/>
                <a:cs typeface="Calibri"/>
              </a:rPr>
              <a:t>Kalt til soldat</a:t>
            </a:r>
            <a:r>
              <a:rPr lang="nb-NO" sz="2000" b="0">
                <a:latin typeface="Calibri"/>
                <a:ea typeface="Calibri"/>
                <a:cs typeface="Calibri"/>
              </a:rPr>
              <a:t> gir en grundig av gjennomgang Soldatpakten i Frelsesarmeen og setter søkelys på tanken og hensikten bak erklæringene som utgjør pakten. </a:t>
            </a:r>
            <a:br>
              <a:rPr lang="nb-NO" sz="2000" b="0">
                <a:latin typeface="Calibri"/>
                <a:ea typeface="Calibri"/>
                <a:cs typeface="Calibri"/>
              </a:rPr>
            </a:br>
            <a:r>
              <a:rPr lang="nb-NO" sz="2000" b="0">
                <a:latin typeface="Calibri"/>
                <a:ea typeface="Calibri"/>
                <a:cs typeface="Calibri"/>
              </a:rPr>
              <a:t>Pakten er en avtale mellom deg og Gud. </a:t>
            </a:r>
            <a:endParaRPr lang="en-US" sz="2000">
              <a:latin typeface="Calibri"/>
              <a:ea typeface="Calibri"/>
              <a:cs typeface="Calibri"/>
            </a:endParaRPr>
          </a:p>
          <a:p>
            <a:br>
              <a:rPr lang="nb-NO" sz="2000" b="0">
                <a:latin typeface="Calibri"/>
              </a:rPr>
            </a:br>
            <a:r>
              <a:rPr lang="nb-NO" sz="2000" b="0">
                <a:latin typeface="Calibri"/>
                <a:ea typeface="Calibri"/>
                <a:cs typeface="Calibri"/>
              </a:rPr>
              <a:t>Troen, verdiene og livsstilen som beskrives i pakten, forutsetter innvielse til Gud og Guds oppdrag, hellighet i hjerte og liv, personlig integritet og ærlighet, samt en vilje til å leve på måter som viser hva det betyr å følge Kristus. </a:t>
            </a:r>
            <a:br>
              <a:rPr lang="nb-NO" sz="2000" b="0">
                <a:latin typeface="Calibri"/>
                <a:ea typeface="Calibri"/>
                <a:cs typeface="Calibri"/>
              </a:rPr>
            </a:br>
            <a:br>
              <a:rPr lang="nb-NO" sz="2000" b="0">
                <a:latin typeface="Calibri"/>
                <a:ea typeface="Calibri"/>
                <a:cs typeface="Calibri"/>
              </a:rPr>
            </a:br>
            <a:r>
              <a:rPr lang="nb-NO" sz="2000" b="0">
                <a:latin typeface="Calibri"/>
                <a:ea typeface="Calibri"/>
                <a:cs typeface="Calibri"/>
              </a:rPr>
              <a:t>Lykke til med spennende lesning, og enda viktigere: Måtte du oppleve masse av Guds velsignelse når du omsetter teori i praksis!</a:t>
            </a:r>
            <a:endParaRPr lang="nb-NO" sz="2000">
              <a:latin typeface="Calibri"/>
              <a:ea typeface="Calibri"/>
              <a:cs typeface="Calibri"/>
            </a:endParaRPr>
          </a:p>
          <a:p>
            <a:endParaRPr lang="nb-NO" sz="2000" b="0">
              <a:latin typeface="Calibri"/>
              <a:ea typeface="Calibri"/>
              <a:cs typeface="Calibri"/>
            </a:endParaRPr>
          </a:p>
          <a:p>
            <a:r>
              <a:rPr lang="nb-NO" sz="2000" b="0">
                <a:latin typeface="Calibri"/>
                <a:ea typeface="Calibri"/>
                <a:cs typeface="Calibri"/>
              </a:rPr>
              <a:t>Skann </a:t>
            </a:r>
            <a:r>
              <a:rPr lang="nb-NO" sz="2000" b="0" err="1">
                <a:latin typeface="Calibri"/>
                <a:ea typeface="Calibri"/>
                <a:cs typeface="Calibri"/>
              </a:rPr>
              <a:t>qr</a:t>
            </a:r>
            <a:r>
              <a:rPr lang="nb-NO" sz="2000" b="0">
                <a:latin typeface="Calibri"/>
                <a:ea typeface="Calibri"/>
                <a:cs typeface="Calibri"/>
              </a:rPr>
              <a:t>-koden for å komme til hele kurset som vil ta deg gjennom boka </a:t>
            </a:r>
            <a:r>
              <a:rPr lang="nb-NO" sz="2000" b="0" i="1">
                <a:latin typeface="Calibri"/>
                <a:ea typeface="Calibri"/>
                <a:cs typeface="Calibri"/>
              </a:rPr>
              <a:t>Kalt til soldat.</a:t>
            </a:r>
            <a:endParaRPr lang="nb-NO" sz="2000">
              <a:latin typeface="Calibri"/>
              <a:ea typeface="Calibri"/>
              <a:cs typeface="Calibri"/>
            </a:endParaRPr>
          </a:p>
          <a:p>
            <a:br>
              <a:rPr lang="nb-NO" sz="2000" b="0">
                <a:latin typeface="Calibri"/>
              </a:rPr>
            </a:br>
            <a:r>
              <a:rPr lang="nb-NO" sz="2000">
                <a:latin typeface="Calibri"/>
                <a:ea typeface="Calibri"/>
                <a:cs typeface="Calibri"/>
              </a:rPr>
              <a:t>Gud velsigne deg!</a:t>
            </a:r>
          </a:p>
          <a:p>
            <a:endParaRPr lang="nb-NO" sz="1400"/>
          </a:p>
        </p:txBody>
      </p:sp>
    </p:spTree>
    <p:extLst>
      <p:ext uri="{BB962C8B-B14F-4D97-AF65-F5344CB8AC3E}">
        <p14:creationId xmlns:p14="http://schemas.microsoft.com/office/powerpoint/2010/main" val="17998048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lassholder for innhold 3">
            <a:extLst>
              <a:ext uri="{FF2B5EF4-FFF2-40B4-BE49-F238E27FC236}">
                <a16:creationId xmlns:a16="http://schemas.microsoft.com/office/drawing/2014/main" id="{87863C77-1424-5039-C205-563EE4C3D294}"/>
              </a:ext>
            </a:extLst>
          </p:cNvPr>
          <p:cNvGraphicFramePr>
            <a:graphicFrameLocks noGrp="1"/>
          </p:cNvGraphicFramePr>
          <p:nvPr>
            <p:ph sz="quarter" idx="12"/>
            <p:extLst>
              <p:ext uri="{D42A27DB-BD31-4B8C-83A1-F6EECF244321}">
                <p14:modId xmlns:p14="http://schemas.microsoft.com/office/powerpoint/2010/main" val="994662278"/>
              </p:ext>
              <p:ext uri="{E7BDC344-281C-4309-B0C6-D0EE65EED2A8}">
                <p202:designPr xmlns:p202="http://schemas.microsoft.com/office/powerpoint/2020/02/main">
                  <p202:designTagLst>
                    <p202:designTag name="ARCH:1:CLS" val="StackedSequentialRowTable"/>
                  </p202:designTagLst>
                </p202:designPr>
              </p:ext>
            </p:extLst>
          </p:nvPr>
        </p:nvGraphicFramePr>
        <p:xfrm>
          <a:off x="1901687" y="1089099"/>
          <a:ext cx="8090452" cy="4274728"/>
        </p:xfrm>
        <a:graphic>
          <a:graphicData uri="http://schemas.openxmlformats.org/drawingml/2006/table">
            <a:tbl>
              <a:tblPr bandRow="1">
                <a:noFill/>
                <a:tableStyleId>{5C22544A-7EE6-4342-B048-85BDC9FD1C3A}</a:tableStyleId>
              </a:tblPr>
              <a:tblGrid>
                <a:gridCol w="1384788">
                  <a:extLst>
                    <a:ext uri="{9D8B030D-6E8A-4147-A177-3AD203B41FA5}">
                      <a16:colId xmlns:a16="http://schemas.microsoft.com/office/drawing/2014/main" val="2747849454"/>
                    </a:ext>
                  </a:extLst>
                </a:gridCol>
                <a:gridCol w="6705664">
                  <a:extLst>
                    <a:ext uri="{9D8B030D-6E8A-4147-A177-3AD203B41FA5}">
                      <a16:colId xmlns:a16="http://schemas.microsoft.com/office/drawing/2014/main" val="1809743951"/>
                    </a:ext>
                  </a:extLst>
                </a:gridCol>
              </a:tblGrid>
              <a:tr h="837939">
                <a:tc>
                  <a:txBody>
                    <a:bodyPr/>
                    <a:lstStyle/>
                    <a:p>
                      <a:pPr>
                        <a:buNone/>
                      </a:pPr>
                      <a:r>
                        <a:rPr lang="nb-NO" sz="3300" b="1" cap="none" spc="0">
                          <a:solidFill>
                            <a:schemeClr val="accent1"/>
                          </a:solidFill>
                        </a:rPr>
                        <a:t>01</a:t>
                      </a: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Alternativ livsstil</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noFill/>
                      <a:prstDash val="solid"/>
                    </a:lnT>
                    <a:lnB w="6350" cap="flat" cmpd="sng" algn="ctr">
                      <a:solidFill>
                        <a:schemeClr val="tx1"/>
                      </a:solidFill>
                      <a:prstDash val="solid"/>
                    </a:lnB>
                    <a:noFill/>
                  </a:tcPr>
                </a:tc>
                <a:extLst>
                  <a:ext uri="{0D108BD9-81ED-4DB2-BD59-A6C34878D82A}">
                    <a16:rowId xmlns:a16="http://schemas.microsoft.com/office/drawing/2014/main" val="4267232754"/>
                  </a:ext>
                </a:extLst>
              </a:tr>
              <a:tr h="837939">
                <a:tc>
                  <a:txBody>
                    <a:bodyPr/>
                    <a:lstStyle/>
                    <a:p>
                      <a:pPr>
                        <a:buNone/>
                      </a:pPr>
                      <a:r>
                        <a:rPr lang="nb-NO" sz="3300" b="1" cap="none" spc="0">
                          <a:solidFill>
                            <a:schemeClr val="accent1"/>
                          </a:solidFill>
                        </a:rPr>
                        <a:t>02</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Vår åndelige, fysiske, sosiale, intellektuelle og emosjonelle helse</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644225064"/>
                  </a:ext>
                </a:extLst>
              </a:tr>
              <a:tr h="837939">
                <a:tc>
                  <a:txBody>
                    <a:bodyPr/>
                    <a:lstStyle/>
                    <a:p>
                      <a:pPr>
                        <a:buNone/>
                      </a:pPr>
                      <a:r>
                        <a:rPr lang="nb-NO" sz="3300" b="1" cap="none" spc="0">
                          <a:solidFill>
                            <a:schemeClr val="accent1"/>
                          </a:solidFill>
                        </a:rPr>
                        <a:t>03</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2100" b="0" cap="none" spc="0">
                          <a:solidFill>
                            <a:schemeClr val="tx1"/>
                          </a:solidFill>
                        </a:rPr>
                        <a:t>Invitasjon til å delta i Guds oppdrag</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238294022"/>
                  </a:ext>
                </a:extLst>
              </a:tr>
              <a:tr h="837939">
                <a:tc>
                  <a:txBody>
                    <a:bodyPr/>
                    <a:lstStyle/>
                    <a:p>
                      <a:pPr>
                        <a:buNone/>
                      </a:pPr>
                      <a:r>
                        <a:rPr lang="nb-NO" sz="3300" b="1" cap="none" spc="0">
                          <a:solidFill>
                            <a:schemeClr val="accent1"/>
                          </a:solidFill>
                        </a:rPr>
                        <a:t>04</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tc>
                  <a:txBody>
                    <a:bodyPr/>
                    <a:lstStyle/>
                    <a:p>
                      <a:pPr algn="l">
                        <a:buNone/>
                      </a:pPr>
                      <a:r>
                        <a:rPr lang="nb-NO" sz="2100" b="0" cap="none" spc="0">
                          <a:solidFill>
                            <a:schemeClr val="tx1"/>
                          </a:solidFill>
                        </a:rPr>
                        <a:t>Hvordan formidle evangeliet</a:t>
                      </a:r>
                      <a:endParaRPr lang="nn-NO" sz="2100" b="0" cap="none" spc="0">
                        <a:solidFill>
                          <a:schemeClr val="tx1"/>
                        </a:solidFill>
                      </a:endParaRP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solidFill>
                        <a:schemeClr val="tx1"/>
                      </a:solidFill>
                      <a:prstDash val="solid"/>
                    </a:lnB>
                    <a:noFill/>
                  </a:tcPr>
                </a:tc>
                <a:extLst>
                  <a:ext uri="{0D108BD9-81ED-4DB2-BD59-A6C34878D82A}">
                    <a16:rowId xmlns:a16="http://schemas.microsoft.com/office/drawing/2014/main" val="3437872753"/>
                  </a:ext>
                </a:extLst>
              </a:tr>
              <a:tr h="837939">
                <a:tc>
                  <a:txBody>
                    <a:bodyPr/>
                    <a:lstStyle/>
                    <a:p>
                      <a:pPr>
                        <a:buNone/>
                      </a:pPr>
                      <a:r>
                        <a:rPr lang="nb-NO" sz="3300" b="1" cap="none" spc="0">
                          <a:solidFill>
                            <a:schemeClr val="accent1"/>
                          </a:solidFill>
                        </a:rPr>
                        <a:t>05</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tc>
                  <a:txBody>
                    <a:bodyPr/>
                    <a:lstStyle/>
                    <a:p>
                      <a:pPr algn="l">
                        <a:buNone/>
                      </a:pPr>
                      <a:r>
                        <a:rPr lang="nn-NO" sz="2100" b="0" cap="none" spc="0">
                          <a:solidFill>
                            <a:schemeClr val="tx1"/>
                          </a:solidFill>
                        </a:rPr>
                        <a:t>Refleksjon</a:t>
                      </a:r>
                    </a:p>
                  </a:txBody>
                  <a:tcPr marL="141446" marR="141446" marT="141446" marB="141446" anchor="ctr">
                    <a:lnL w="12700" cmpd="sng">
                      <a:noFill/>
                      <a:prstDash val="solid"/>
                    </a:lnL>
                    <a:lnR w="12700" cmpd="sng">
                      <a:noFill/>
                      <a:prstDash val="solid"/>
                    </a:lnR>
                    <a:lnT w="6350" cap="flat" cmpd="sng" algn="ctr">
                      <a:solidFill>
                        <a:schemeClr val="tx1"/>
                      </a:solidFill>
                      <a:prstDash val="solid"/>
                    </a:lnT>
                    <a:lnB w="6350" cap="flat" cmpd="sng" algn="ctr">
                      <a:noFill/>
                      <a:prstDash val="solid"/>
                    </a:lnB>
                    <a:noFill/>
                  </a:tcPr>
                </a:tc>
                <a:extLst>
                  <a:ext uri="{0D108BD9-81ED-4DB2-BD59-A6C34878D82A}">
                    <a16:rowId xmlns:a16="http://schemas.microsoft.com/office/drawing/2014/main" val="1383722736"/>
                  </a:ext>
                </a:extLst>
              </a:tr>
            </a:tbl>
          </a:graphicData>
        </a:graphic>
      </p:graphicFrame>
    </p:spTree>
    <p:extLst>
      <p:ext uri="{BB962C8B-B14F-4D97-AF65-F5344CB8AC3E}">
        <p14:creationId xmlns:p14="http://schemas.microsoft.com/office/powerpoint/2010/main" val="2395597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5E1832-A36F-C02E-88A3-2C8515E6C680}"/>
            </a:ext>
          </a:extLst>
        </p:cNvPr>
        <p:cNvGrpSpPr/>
        <p:nvPr/>
      </p:nvGrpSpPr>
      <p:grpSpPr>
        <a:xfrm>
          <a:off x="0" y="0"/>
          <a:ext cx="0" cy="0"/>
          <a:chOff x="0" y="0"/>
          <a:chExt cx="0" cy="0"/>
        </a:xfrm>
      </p:grpSpPr>
      <p:pic>
        <p:nvPicPr>
          <p:cNvPr id="4" name="Bilde 3" descr="Et bilde som inneholder utendørs, person, grunn, kamera&#10;&#10;KI-generert innhold kan være feil.">
            <a:extLst>
              <a:ext uri="{FF2B5EF4-FFF2-40B4-BE49-F238E27FC236}">
                <a16:creationId xmlns:a16="http://schemas.microsoft.com/office/drawing/2014/main" id="{037189CA-409A-91EF-2FBC-D279BEC218EE}"/>
              </a:ext>
            </a:extLst>
          </p:cNvPr>
          <p:cNvPicPr>
            <a:picLocks noChangeAspect="1"/>
          </p:cNvPicPr>
          <p:nvPr/>
        </p:nvPicPr>
        <p:blipFill>
          <a:blip r:embed="rId3"/>
          <a:stretch>
            <a:fillRect/>
          </a:stretch>
        </p:blipFill>
        <p:spPr>
          <a:xfrm>
            <a:off x="611910" y="624803"/>
            <a:ext cx="5326248" cy="3808267"/>
          </a:xfrm>
          <a:prstGeom prst="rect">
            <a:avLst/>
          </a:prstGeom>
          <a:noFill/>
        </p:spPr>
      </p:pic>
      <p:sp>
        <p:nvSpPr>
          <p:cNvPr id="8" name="Tittel 7">
            <a:extLst>
              <a:ext uri="{FF2B5EF4-FFF2-40B4-BE49-F238E27FC236}">
                <a16:creationId xmlns:a16="http://schemas.microsoft.com/office/drawing/2014/main" id="{908FB923-5B63-6A8C-8B40-C1C2503419B6}"/>
              </a:ext>
            </a:extLst>
          </p:cNvPr>
          <p:cNvSpPr>
            <a:spLocks noGrp="1"/>
          </p:cNvSpPr>
          <p:nvPr>
            <p:ph type="title"/>
          </p:nvPr>
        </p:nvSpPr>
        <p:spPr>
          <a:xfrm>
            <a:off x="611909" y="5282076"/>
            <a:ext cx="7700241" cy="1325563"/>
          </a:xfrm>
        </p:spPr>
        <p:txBody>
          <a:bodyPr anchor="ctr">
            <a:normAutofit/>
          </a:bodyPr>
          <a:lstStyle/>
          <a:p>
            <a:r>
              <a:rPr lang="nb-NO"/>
              <a:t>Åndelig frihet</a:t>
            </a:r>
          </a:p>
        </p:txBody>
      </p:sp>
      <p:sp>
        <p:nvSpPr>
          <p:cNvPr id="5" name="Rectangle 2">
            <a:extLst>
              <a:ext uri="{FF2B5EF4-FFF2-40B4-BE49-F238E27FC236}">
                <a16:creationId xmlns:a16="http://schemas.microsoft.com/office/drawing/2014/main" id="{28D43CAF-4B59-A29B-AC3E-EB0D2DA9B07C}"/>
              </a:ext>
            </a:extLst>
          </p:cNvPr>
          <p:cNvSpPr>
            <a:spLocks noGrp="1" noChangeArrowheads="1"/>
          </p:cNvSpPr>
          <p:nvPr>
            <p:ph sz="quarter" idx="13"/>
          </p:nvPr>
        </p:nvSpPr>
        <p:spPr bwMode="auto">
          <a:xfrm>
            <a:off x="6253844" y="649187"/>
            <a:ext cx="5295504" cy="371856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a:bodyPr>
          <a:lstStyle/>
          <a:p>
            <a:pPr marL="0" lvl="0" indent="0" algn="ctr" eaLnBrk="0" fontAlgn="base" hangingPunct="0">
              <a:lnSpc>
                <a:spcPct val="90000"/>
              </a:lnSpc>
              <a:spcBef>
                <a:spcPct val="0"/>
              </a:spcBef>
              <a:spcAft>
                <a:spcPts val="600"/>
              </a:spcAft>
              <a:buNone/>
            </a:pPr>
            <a:r>
              <a:rPr lang="nb-NO" b="1">
                <a:latin typeface="+mn-lt"/>
              </a:rPr>
              <a:t>Kristenlivet beskrives som frihetens vei.</a:t>
            </a:r>
          </a:p>
          <a:p>
            <a:pPr marL="0" lvl="0" indent="0" algn="ctr" eaLnBrk="0" fontAlgn="base" hangingPunct="0">
              <a:lnSpc>
                <a:spcPct val="90000"/>
              </a:lnSpc>
              <a:spcBef>
                <a:spcPct val="0"/>
              </a:spcBef>
              <a:spcAft>
                <a:spcPts val="600"/>
              </a:spcAft>
              <a:buNone/>
            </a:pPr>
            <a:endParaRPr lang="nb-NO">
              <a:latin typeface="+mn-lt"/>
            </a:endParaRPr>
          </a:p>
          <a:p>
            <a:pPr marL="0" lvl="0" indent="0" algn="ctr" eaLnBrk="0" fontAlgn="base" hangingPunct="0">
              <a:lnSpc>
                <a:spcPct val="90000"/>
              </a:lnSpc>
              <a:spcBef>
                <a:spcPct val="0"/>
              </a:spcBef>
              <a:spcAft>
                <a:spcPts val="600"/>
              </a:spcAft>
              <a:buNone/>
            </a:pPr>
            <a:r>
              <a:rPr lang="nb-NO" sz="2400">
                <a:latin typeface="+mn-lt"/>
              </a:rPr>
              <a:t>Friheten til å bli den vi er skapt til å være.</a:t>
            </a:r>
          </a:p>
          <a:p>
            <a:pPr marL="0" lvl="0" indent="0" algn="ctr" eaLnBrk="0" fontAlgn="base" hangingPunct="0">
              <a:lnSpc>
                <a:spcPct val="90000"/>
              </a:lnSpc>
              <a:spcBef>
                <a:spcPct val="0"/>
              </a:spcBef>
              <a:spcAft>
                <a:spcPts val="600"/>
              </a:spcAft>
              <a:buNone/>
            </a:pPr>
            <a:r>
              <a:rPr lang="nb-NO" sz="2400">
                <a:latin typeface="+mn-lt"/>
              </a:rPr>
              <a:t> </a:t>
            </a:r>
          </a:p>
          <a:p>
            <a:pPr marL="0" lvl="0" indent="0" algn="ctr" eaLnBrk="0" fontAlgn="base" hangingPunct="0">
              <a:lnSpc>
                <a:spcPct val="90000"/>
              </a:lnSpc>
              <a:spcBef>
                <a:spcPct val="0"/>
              </a:spcBef>
              <a:spcAft>
                <a:spcPts val="600"/>
              </a:spcAft>
              <a:buNone/>
            </a:pPr>
            <a:r>
              <a:rPr lang="nb-NO" sz="2400">
                <a:latin typeface="+mn-lt"/>
              </a:rPr>
              <a:t>Friheten som kommer av å vite at vi er elsket av Gud.</a:t>
            </a:r>
          </a:p>
          <a:p>
            <a:pPr marL="0" lvl="0" indent="0" algn="ctr" eaLnBrk="0" fontAlgn="base" hangingPunct="0">
              <a:lnSpc>
                <a:spcPct val="90000"/>
              </a:lnSpc>
              <a:spcBef>
                <a:spcPct val="0"/>
              </a:spcBef>
              <a:spcAft>
                <a:spcPts val="600"/>
              </a:spcAft>
              <a:buNone/>
            </a:pPr>
            <a:endParaRPr lang="nb-NO" sz="2400">
              <a:latin typeface="+mn-lt"/>
            </a:endParaRPr>
          </a:p>
          <a:p>
            <a:pPr marL="0" lvl="0" indent="0" algn="ctr" eaLnBrk="0" fontAlgn="base" hangingPunct="0">
              <a:lnSpc>
                <a:spcPct val="90000"/>
              </a:lnSpc>
              <a:spcBef>
                <a:spcPct val="0"/>
              </a:spcBef>
              <a:spcAft>
                <a:spcPts val="600"/>
              </a:spcAft>
              <a:buNone/>
            </a:pPr>
            <a:r>
              <a:rPr lang="nb-NO" sz="2400">
                <a:latin typeface="+mn-lt"/>
              </a:rPr>
              <a:t>Friheten til å elske og tjene andre.</a:t>
            </a:r>
          </a:p>
        </p:txBody>
      </p:sp>
    </p:spTree>
    <p:extLst>
      <p:ext uri="{BB962C8B-B14F-4D97-AF65-F5344CB8AC3E}">
        <p14:creationId xmlns:p14="http://schemas.microsoft.com/office/powerpoint/2010/main" val="12034927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3096B24C-ADD8-756E-8E1F-A87BD2558B91}"/>
              </a:ext>
            </a:extLst>
          </p:cNvPr>
          <p:cNvSpPr>
            <a:spLocks noGrp="1"/>
          </p:cNvSpPr>
          <p:nvPr>
            <p:ph type="body" sz="quarter" idx="11"/>
          </p:nvPr>
        </p:nvSpPr>
        <p:spPr>
          <a:xfrm>
            <a:off x="6404324" y="1042760"/>
            <a:ext cx="5430837" cy="4772480"/>
          </a:xfrm>
        </p:spPr>
        <p:txBody>
          <a:bodyPr>
            <a:normAutofit/>
          </a:bodyPr>
          <a:lstStyle/>
          <a:p>
            <a:pPr marL="0" indent="0" algn="ctr" fontAlgn="base">
              <a:spcAft>
                <a:spcPts val="600"/>
              </a:spcAft>
              <a:buNone/>
            </a:pPr>
            <a:r>
              <a:rPr lang="nb-NO" b="1">
                <a:latin typeface="+mn-lt"/>
              </a:rPr>
              <a:t>Slave eller fri?</a:t>
            </a:r>
          </a:p>
          <a:p>
            <a:pPr marL="0" indent="0" algn="ctr" fontAlgn="base">
              <a:spcAft>
                <a:spcPts val="600"/>
              </a:spcAft>
              <a:buNone/>
            </a:pPr>
            <a:endParaRPr lang="nb-NO" sz="2800">
              <a:latin typeface="+mn-lt"/>
            </a:endParaRPr>
          </a:p>
          <a:p>
            <a:pPr marL="0" indent="0" algn="ctr" fontAlgn="base">
              <a:spcAft>
                <a:spcPts val="600"/>
              </a:spcAft>
              <a:buNone/>
            </a:pPr>
            <a:r>
              <a:rPr lang="nb-NO" sz="2600">
                <a:latin typeface="+mn-lt"/>
              </a:rPr>
              <a:t>Alt som kan binde oss og ta fra oss friheten i Kristus, må vi aktivt velge bort.</a:t>
            </a:r>
          </a:p>
          <a:p>
            <a:pPr marL="0" indent="0" algn="ctr" fontAlgn="base">
              <a:spcAft>
                <a:spcPts val="600"/>
              </a:spcAft>
              <a:buNone/>
            </a:pPr>
            <a:endParaRPr lang="nb-NO" sz="2600">
              <a:latin typeface="+mn-lt"/>
            </a:endParaRPr>
          </a:p>
          <a:p>
            <a:pPr marL="0" indent="0" algn="ctr" fontAlgn="base">
              <a:spcAft>
                <a:spcPts val="600"/>
              </a:spcAft>
              <a:buNone/>
            </a:pPr>
            <a:r>
              <a:rPr lang="nb-NO" sz="2600">
                <a:latin typeface="+mn-lt"/>
              </a:rPr>
              <a:t>Som mennesker skapt i Guds bilde er vi ansvarlige for vår fysiske, sosiale, intellektuelle og emosjonelle helse.</a:t>
            </a:r>
          </a:p>
          <a:p>
            <a:pPr marL="0" indent="0" algn="ctr" fontAlgn="base">
              <a:spcAft>
                <a:spcPts val="600"/>
              </a:spcAft>
              <a:buNone/>
            </a:pPr>
            <a:endParaRPr lang="nb-NO" sz="2800">
              <a:latin typeface="+mn-lt"/>
            </a:endParaRPr>
          </a:p>
          <a:p>
            <a:pPr marL="0" indent="0" algn="ctr" fontAlgn="base">
              <a:spcAft>
                <a:spcPts val="600"/>
              </a:spcAft>
              <a:buNone/>
            </a:pPr>
            <a:endParaRPr lang="en-US" sz="2800">
              <a:latin typeface="+mn-lt"/>
            </a:endParaRPr>
          </a:p>
        </p:txBody>
      </p:sp>
      <p:pic>
        <p:nvPicPr>
          <p:cNvPr id="5" name="Plassholder for bilde 4" descr="Et bilde som inneholder metallvarer, kjede, utendørs, lett&#10;&#10;KI-generert innhold kan være feil.">
            <a:extLst>
              <a:ext uri="{FF2B5EF4-FFF2-40B4-BE49-F238E27FC236}">
                <a16:creationId xmlns:a16="http://schemas.microsoft.com/office/drawing/2014/main" id="{DD88A810-F91F-EB99-F072-1209B99856C0}"/>
              </a:ext>
            </a:extLst>
          </p:cNvPr>
          <p:cNvPicPr>
            <a:picLocks noGrp="1" noChangeAspect="1"/>
          </p:cNvPicPr>
          <p:nvPr>
            <p:ph type="pic" sz="quarter" idx="10"/>
          </p:nvPr>
        </p:nvPicPr>
        <p:blipFill>
          <a:blip r:embed="rId3"/>
          <a:srcRect t="9821" b="9821"/>
          <a:stretch>
            <a:fillRect/>
          </a:stretch>
        </p:blipFill>
        <p:spPr>
          <a:xfrm>
            <a:off x="356839" y="374154"/>
            <a:ext cx="5430837" cy="6109692"/>
          </a:xfrm>
        </p:spPr>
      </p:pic>
    </p:spTree>
    <p:extLst>
      <p:ext uri="{BB962C8B-B14F-4D97-AF65-F5344CB8AC3E}">
        <p14:creationId xmlns:p14="http://schemas.microsoft.com/office/powerpoint/2010/main" val="160671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BE94FE-0C29-C74D-E3BB-3750751BF639}"/>
            </a:ext>
          </a:extLst>
        </p:cNvPr>
        <p:cNvGrpSpPr/>
        <p:nvPr/>
      </p:nvGrpSpPr>
      <p:grpSpPr>
        <a:xfrm>
          <a:off x="0" y="0"/>
          <a:ext cx="0" cy="0"/>
          <a:chOff x="0" y="0"/>
          <a:chExt cx="0" cy="0"/>
        </a:xfrm>
      </p:grpSpPr>
      <p:pic>
        <p:nvPicPr>
          <p:cNvPr id="5" name="Bilde 4" descr="Et bilde som inneholder tre, blomster, utendørs, Landplanter&#10;&#10;KI-generert innhold kan være feil.">
            <a:extLst>
              <a:ext uri="{FF2B5EF4-FFF2-40B4-BE49-F238E27FC236}">
                <a16:creationId xmlns:a16="http://schemas.microsoft.com/office/drawing/2014/main" id="{7AAFD116-8A84-209C-B50A-3B8F561DE1A7}"/>
              </a:ext>
            </a:extLst>
          </p:cNvPr>
          <p:cNvPicPr>
            <a:picLocks noChangeAspect="1"/>
          </p:cNvPicPr>
          <p:nvPr/>
        </p:nvPicPr>
        <p:blipFill>
          <a:blip r:embed="rId3"/>
          <a:srcRect t="24352" r="1" b="1"/>
          <a:stretch>
            <a:fillRect/>
          </a:stretch>
        </p:blipFill>
        <p:spPr>
          <a:xfrm>
            <a:off x="6707707" y="734785"/>
            <a:ext cx="4837471" cy="5482288"/>
          </a:xfrm>
          <a:prstGeom prst="rect">
            <a:avLst/>
          </a:prstGeom>
          <a:noFill/>
        </p:spPr>
      </p:pic>
      <p:sp>
        <p:nvSpPr>
          <p:cNvPr id="2" name="Rectangle 1">
            <a:extLst>
              <a:ext uri="{FF2B5EF4-FFF2-40B4-BE49-F238E27FC236}">
                <a16:creationId xmlns:a16="http://schemas.microsoft.com/office/drawing/2014/main" id="{C020221A-D341-5570-89E2-F7630C75334C}"/>
              </a:ext>
            </a:extLst>
          </p:cNvPr>
          <p:cNvSpPr txBox="1">
            <a:spLocks noChangeArrowheads="1"/>
          </p:cNvSpPr>
          <p:nvPr/>
        </p:nvSpPr>
        <p:spPr bwMode="auto">
          <a:xfrm>
            <a:off x="273196" y="499872"/>
            <a:ext cx="5549608" cy="590092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r>
              <a:rPr lang="nb-NO" b="1" kern="1200">
                <a:latin typeface="+mn-lt"/>
                <a:ea typeface="+mj-ea"/>
                <a:cs typeface="+mj-cs"/>
              </a:rPr>
              <a:t>Alternativ livsstil</a:t>
            </a:r>
          </a:p>
          <a:p>
            <a:pPr marL="0" indent="0" algn="ctr" fontAlgn="base">
              <a:spcBef>
                <a:spcPct val="0"/>
              </a:spcBef>
              <a:spcAft>
                <a:spcPts val="600"/>
              </a:spcAft>
              <a:buNone/>
            </a:pPr>
            <a:endParaRPr lang="nb-NO" sz="2200" b="1"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Frelsesarmeen arbeider for mennesker som er rammet av avhengighet, og når vi avstår fra vanedannende atferd, gjør vi det i solidaritet med dem som lider.</a:t>
            </a:r>
          </a:p>
          <a:p>
            <a:pPr marL="0" indent="0" algn="ctr" fontAlgn="base">
              <a:spcBef>
                <a:spcPct val="0"/>
              </a:spcBef>
              <a:spcAft>
                <a:spcPts val="600"/>
              </a:spcAft>
              <a:buNone/>
            </a:pPr>
            <a:endParaRPr lang="nb-NO" sz="2400"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Vi lever ut kallet til å gjøre rett, og vi står sammen med dem som trenger støtte, håp og rettferdighet.</a:t>
            </a: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p:txBody>
      </p:sp>
    </p:spTree>
    <p:extLst>
      <p:ext uri="{BB962C8B-B14F-4D97-AF65-F5344CB8AC3E}">
        <p14:creationId xmlns:p14="http://schemas.microsoft.com/office/powerpoint/2010/main" val="41208860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BAB59-AD84-A798-140A-BD1DFF51EE25}"/>
            </a:ext>
          </a:extLst>
        </p:cNvPr>
        <p:cNvGrpSpPr/>
        <p:nvPr/>
      </p:nvGrpSpPr>
      <p:grpSpPr>
        <a:xfrm>
          <a:off x="0" y="0"/>
          <a:ext cx="0" cy="0"/>
          <a:chOff x="0" y="0"/>
          <a:chExt cx="0" cy="0"/>
        </a:xfrm>
      </p:grpSpPr>
      <p:pic>
        <p:nvPicPr>
          <p:cNvPr id="6" name="Plassholder for innhold 5" descr="Et bilde som inneholder grunn, håndskrift, utendørs, tekst&#10;&#10;KI-generert innhold kan være feil.">
            <a:extLst>
              <a:ext uri="{FF2B5EF4-FFF2-40B4-BE49-F238E27FC236}">
                <a16:creationId xmlns:a16="http://schemas.microsoft.com/office/drawing/2014/main" id="{A64AE4B9-ABD1-B853-EC63-666ECA28D70E}"/>
              </a:ext>
            </a:extLst>
          </p:cNvPr>
          <p:cNvPicPr>
            <a:picLocks noGrp="1" noChangeAspect="1"/>
          </p:cNvPicPr>
          <p:nvPr>
            <p:ph sz="quarter" idx="11"/>
          </p:nvPr>
        </p:nvPicPr>
        <p:blipFill>
          <a:blip r:embed="rId3"/>
          <a:stretch>
            <a:fillRect/>
          </a:stretch>
        </p:blipFill>
        <p:spPr>
          <a:xfrm>
            <a:off x="853440" y="549851"/>
            <a:ext cx="4340352" cy="5787136"/>
          </a:xfrm>
          <a:noFill/>
        </p:spPr>
      </p:pic>
      <p:sp>
        <p:nvSpPr>
          <p:cNvPr id="12" name="Text Placeholder 3">
            <a:extLst>
              <a:ext uri="{FF2B5EF4-FFF2-40B4-BE49-F238E27FC236}">
                <a16:creationId xmlns:a16="http://schemas.microsoft.com/office/drawing/2014/main" id="{9D6C25F9-26DB-45B1-F2B0-8BDBD57497F3}"/>
              </a:ext>
            </a:extLst>
          </p:cNvPr>
          <p:cNvSpPr>
            <a:spLocks noGrp="1"/>
          </p:cNvSpPr>
          <p:nvPr>
            <p:ph type="title"/>
          </p:nvPr>
        </p:nvSpPr>
        <p:spPr>
          <a:xfrm>
            <a:off x="6369196" y="1581718"/>
            <a:ext cx="5549608" cy="4755270"/>
          </a:xfrm>
        </p:spPr>
        <p:txBody>
          <a:bodyPr anchor="ctr">
            <a:normAutofit/>
          </a:bodyPr>
          <a:lstStyle/>
          <a:p>
            <a:pPr fontAlgn="base">
              <a:spcAft>
                <a:spcPts val="600"/>
              </a:spcAft>
            </a:pPr>
            <a:r>
              <a:rPr lang="nb-NO" sz="2800">
                <a:latin typeface="+mn-lt"/>
              </a:rPr>
              <a:t>Moralsk overlegenhet? Nei takk!</a:t>
            </a:r>
            <a:br>
              <a:rPr lang="nb-NO" sz="2800">
                <a:latin typeface="+mn-lt"/>
              </a:rPr>
            </a:br>
            <a:br>
              <a:rPr lang="nb-NO" sz="2800">
                <a:latin typeface="+mn-lt"/>
              </a:rPr>
            </a:br>
            <a:r>
              <a:rPr lang="nb-NO" sz="2400" b="0">
                <a:latin typeface="+mn-lt"/>
              </a:rPr>
              <a:t>Andre – også andre kristne – tar andre valg, og da skal vi ikke dømme.</a:t>
            </a:r>
            <a:br>
              <a:rPr lang="nb-NO" sz="2400" b="0">
                <a:latin typeface="+mn-lt"/>
              </a:rPr>
            </a:br>
            <a:br>
              <a:rPr lang="nb-NO" sz="2400" b="0">
                <a:latin typeface="+mn-lt"/>
              </a:rPr>
            </a:br>
            <a:r>
              <a:rPr lang="nb-NO" sz="2400" b="0">
                <a:latin typeface="+mn-lt"/>
              </a:rPr>
              <a:t>Noen vil oppleve avholdsløftet som krevende. Derfor må fellesskapet være et sted for støtte, nåde og ansvarlighet.</a:t>
            </a:r>
            <a:br>
              <a:rPr lang="nb-NO" sz="2800" b="0">
                <a:latin typeface="+mn-lt"/>
              </a:rPr>
            </a:br>
            <a:br>
              <a:rPr lang="nb-NO" sz="1400"/>
            </a:br>
            <a:endParaRPr lang="nb-NO" sz="1400"/>
          </a:p>
          <a:p>
            <a:pPr marL="0" indent="0" fontAlgn="base">
              <a:spcAft>
                <a:spcPts val="600"/>
              </a:spcAft>
              <a:buNone/>
            </a:pPr>
            <a:endParaRPr lang="nb-NO" sz="1400"/>
          </a:p>
          <a:p>
            <a:pPr marL="0" indent="0" fontAlgn="base">
              <a:spcAft>
                <a:spcPts val="600"/>
              </a:spcAft>
              <a:buNone/>
            </a:pPr>
            <a:endParaRPr lang="en-US" sz="1400"/>
          </a:p>
        </p:txBody>
      </p:sp>
    </p:spTree>
    <p:extLst>
      <p:ext uri="{BB962C8B-B14F-4D97-AF65-F5344CB8AC3E}">
        <p14:creationId xmlns:p14="http://schemas.microsoft.com/office/powerpoint/2010/main" val="28538053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82FCD-5E41-4EBA-3BBA-D2A5FC253CAB}"/>
            </a:ext>
          </a:extLst>
        </p:cNvPr>
        <p:cNvGrpSpPr/>
        <p:nvPr/>
      </p:nvGrpSpPr>
      <p:grpSpPr>
        <a:xfrm>
          <a:off x="0" y="0"/>
          <a:ext cx="0" cy="0"/>
          <a:chOff x="0" y="0"/>
          <a:chExt cx="0" cy="0"/>
        </a:xfrm>
      </p:grpSpPr>
      <p:sp>
        <p:nvSpPr>
          <p:cNvPr id="8" name="Rectangle 1">
            <a:extLst>
              <a:ext uri="{FF2B5EF4-FFF2-40B4-BE49-F238E27FC236}">
                <a16:creationId xmlns:a16="http://schemas.microsoft.com/office/drawing/2014/main" id="{B7CF4A9B-F6B1-5416-3F71-2F1075D34411}"/>
              </a:ext>
            </a:extLst>
          </p:cNvPr>
          <p:cNvSpPr>
            <a:spLocks noGrp="1" noChangeArrowheads="1"/>
          </p:cNvSpPr>
          <p:nvPr>
            <p:ph sz="quarter" idx="12"/>
          </p:nvPr>
        </p:nvSpPr>
        <p:spPr bwMode="auto">
          <a:xfrm>
            <a:off x="611910" y="487643"/>
            <a:ext cx="5326248" cy="455715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anchor="t" anchorCtr="0" compatLnSpc="1">
            <a:prstTxWarp prst="textNoShape">
              <a:avLst/>
            </a:prstTxWarp>
            <a:normAutofit fontScale="92500" lnSpcReduction="10000"/>
          </a:bodyPr>
          <a:lstStyle/>
          <a:p>
            <a:pPr eaLnBrk="0" fontAlgn="base" hangingPunct="0">
              <a:lnSpc>
                <a:spcPct val="90000"/>
              </a:lnSpc>
              <a:spcBef>
                <a:spcPct val="0"/>
              </a:spcBef>
              <a:spcAft>
                <a:spcPts val="600"/>
              </a:spcAft>
            </a:pPr>
            <a:r>
              <a:rPr lang="nb-NO" sz="2400">
                <a:latin typeface="+mn-lt"/>
              </a:rPr>
              <a:t>Er det noen form for vanedannende atferd i livet ditt? Hva må du gjøre med det, og hvem velger du å gjøre deg ansvarlig overfor?</a:t>
            </a:r>
          </a:p>
          <a:p>
            <a:pPr eaLnBrk="0" fontAlgn="base" hangingPunct="0">
              <a:lnSpc>
                <a:spcPct val="90000"/>
              </a:lnSpc>
              <a:spcBef>
                <a:spcPct val="0"/>
              </a:spcBef>
              <a:spcAft>
                <a:spcPts val="600"/>
              </a:spcAft>
            </a:pPr>
            <a:r>
              <a:rPr lang="nb-NO" sz="2400">
                <a:latin typeface="+mn-lt"/>
              </a:rPr>
              <a:t>Tenk på nye vanedannende atferdsmønstre som er sosialt akseptable eller tolereres med mindre de tar fullstendig over – f.eks. dataspill og mobiltelefoner. Diskuter mulige effekter på enkeltpersoner og fellesskap.</a:t>
            </a:r>
          </a:p>
          <a:p>
            <a:pPr eaLnBrk="0" fontAlgn="base" hangingPunct="0">
              <a:lnSpc>
                <a:spcPct val="90000"/>
              </a:lnSpc>
              <a:spcBef>
                <a:spcPct val="0"/>
              </a:spcBef>
              <a:spcAft>
                <a:spcPts val="600"/>
              </a:spcAft>
            </a:pPr>
            <a:r>
              <a:rPr lang="nb-NO" sz="2400">
                <a:latin typeface="+mn-lt"/>
              </a:rPr>
              <a:t>Hvilke praktiske ting kan du gjøre for å hjelpe mennesker som sliter med avhengighet?</a:t>
            </a:r>
          </a:p>
          <a:p>
            <a:pPr eaLnBrk="0" fontAlgn="base" hangingPunct="0">
              <a:lnSpc>
                <a:spcPct val="90000"/>
              </a:lnSpc>
              <a:spcBef>
                <a:spcPct val="0"/>
              </a:spcBef>
              <a:spcAft>
                <a:spcPts val="600"/>
              </a:spcAft>
            </a:pPr>
            <a:r>
              <a:rPr lang="nb-NO" sz="2400">
                <a:latin typeface="+mn-lt"/>
              </a:rPr>
              <a:t>Hvor ser du innflytelsen av alternative former for spiritualitet i ditt samfunn?</a:t>
            </a:r>
          </a:p>
        </p:txBody>
      </p:sp>
      <p:sp>
        <p:nvSpPr>
          <p:cNvPr id="3" name="Tittel 2">
            <a:extLst>
              <a:ext uri="{FF2B5EF4-FFF2-40B4-BE49-F238E27FC236}">
                <a16:creationId xmlns:a16="http://schemas.microsoft.com/office/drawing/2014/main" id="{20E8A59F-74DA-C3C2-13A7-C131AF1DB908}"/>
              </a:ext>
            </a:extLst>
          </p:cNvPr>
          <p:cNvSpPr>
            <a:spLocks noGrp="1"/>
          </p:cNvSpPr>
          <p:nvPr>
            <p:ph type="title"/>
          </p:nvPr>
        </p:nvSpPr>
        <p:spPr>
          <a:xfrm>
            <a:off x="611909" y="5282076"/>
            <a:ext cx="7700241" cy="1325563"/>
          </a:xfrm>
        </p:spPr>
        <p:txBody>
          <a:bodyPr anchor="ctr">
            <a:normAutofit/>
          </a:bodyPr>
          <a:lstStyle/>
          <a:p>
            <a:r>
              <a:rPr lang="nb-NO"/>
              <a:t>Refleksjon</a:t>
            </a:r>
          </a:p>
        </p:txBody>
      </p:sp>
      <p:pic>
        <p:nvPicPr>
          <p:cNvPr id="7" name="Plassholder for innhold 6" descr="Et bilde som inneholder person, utendørs, himmel, Kameraer og objektiver&#10;&#10;KI-generert innhold kan være feil.">
            <a:extLst>
              <a:ext uri="{FF2B5EF4-FFF2-40B4-BE49-F238E27FC236}">
                <a16:creationId xmlns:a16="http://schemas.microsoft.com/office/drawing/2014/main" id="{8918582A-BF74-46D0-22FF-C0742CA52E8C}"/>
              </a:ext>
            </a:extLst>
          </p:cNvPr>
          <p:cNvPicPr>
            <a:picLocks noGrp="1" noChangeAspect="1"/>
          </p:cNvPicPr>
          <p:nvPr>
            <p:ph sz="quarter" idx="13"/>
          </p:nvPr>
        </p:nvPicPr>
        <p:blipFill>
          <a:blip r:embed="rId2"/>
          <a:srcRect l="7590" r="14845"/>
          <a:stretch>
            <a:fillRect/>
          </a:stretch>
        </p:blipFill>
        <p:spPr>
          <a:xfrm>
            <a:off x="6253844" y="250361"/>
            <a:ext cx="5295504" cy="4557151"/>
          </a:xfrm>
          <a:noFill/>
        </p:spPr>
      </p:pic>
    </p:spTree>
    <p:extLst>
      <p:ext uri="{BB962C8B-B14F-4D97-AF65-F5344CB8AC3E}">
        <p14:creationId xmlns:p14="http://schemas.microsoft.com/office/powerpoint/2010/main" val="27666570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A3E5D-BE38-7F3E-522F-4D6BD4C08082}"/>
            </a:ext>
          </a:extLst>
        </p:cNvPr>
        <p:cNvGrpSpPr/>
        <p:nvPr/>
      </p:nvGrpSpPr>
      <p:grpSpPr>
        <a:xfrm>
          <a:off x="0" y="0"/>
          <a:ext cx="0" cy="0"/>
          <a:chOff x="0" y="0"/>
          <a:chExt cx="0" cy="0"/>
        </a:xfrm>
      </p:grpSpPr>
      <p:pic>
        <p:nvPicPr>
          <p:cNvPr id="4" name="Bilde 3" descr="Et bilde som inneholder mat, innendørs, tre&#10;&#10;KI-generert innhold kan være feil.">
            <a:extLst>
              <a:ext uri="{FF2B5EF4-FFF2-40B4-BE49-F238E27FC236}">
                <a16:creationId xmlns:a16="http://schemas.microsoft.com/office/drawing/2014/main" id="{6C9E8FEC-9235-F7EB-23DB-DEECCF7A895E}"/>
              </a:ext>
            </a:extLst>
          </p:cNvPr>
          <p:cNvPicPr>
            <a:picLocks noChangeAspect="1"/>
          </p:cNvPicPr>
          <p:nvPr/>
        </p:nvPicPr>
        <p:blipFill>
          <a:blip r:embed="rId3"/>
          <a:srcRect l="9192" r="38307" b="1"/>
          <a:stretch>
            <a:fillRect/>
          </a:stretch>
        </p:blipFill>
        <p:spPr>
          <a:xfrm>
            <a:off x="629264" y="734786"/>
            <a:ext cx="4837471" cy="5482288"/>
          </a:xfrm>
          <a:prstGeom prst="rect">
            <a:avLst/>
          </a:prstGeom>
          <a:noFill/>
        </p:spPr>
      </p:pic>
      <p:sp>
        <p:nvSpPr>
          <p:cNvPr id="2" name="Rectangle 1">
            <a:extLst>
              <a:ext uri="{FF2B5EF4-FFF2-40B4-BE49-F238E27FC236}">
                <a16:creationId xmlns:a16="http://schemas.microsoft.com/office/drawing/2014/main" id="{3797AD7E-4B42-74F6-45B5-7BC5CEB0AC08}"/>
              </a:ext>
            </a:extLst>
          </p:cNvPr>
          <p:cNvSpPr txBox="1">
            <a:spLocks noChangeArrowheads="1"/>
          </p:cNvSpPr>
          <p:nvPr/>
        </p:nvSpPr>
        <p:spPr bwMode="auto">
          <a:xfrm>
            <a:off x="6369196" y="609600"/>
            <a:ext cx="5549608" cy="573024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a:p>
            <a:pPr marL="0" indent="0" algn="ctr" fontAlgn="base">
              <a:spcBef>
                <a:spcPct val="0"/>
              </a:spcBef>
              <a:spcAft>
                <a:spcPts val="600"/>
              </a:spcAft>
              <a:buNone/>
            </a:pPr>
            <a:r>
              <a:rPr lang="nb-NO" b="1" kern="1200">
                <a:latin typeface="+mn-lt"/>
                <a:ea typeface="+mj-ea"/>
                <a:cs typeface="+mj-cs"/>
              </a:rPr>
              <a:t>Frelsesarmeen er et kristent kirkesamfunn med et tydelig oppdrag: å nå mennesker som ennå ikke kjenner Kristus.</a:t>
            </a:r>
          </a:p>
          <a:p>
            <a:pPr marL="0" indent="0" algn="ctr" fontAlgn="base">
              <a:spcBef>
                <a:spcPct val="0"/>
              </a:spcBef>
              <a:spcAft>
                <a:spcPts val="600"/>
              </a:spcAft>
              <a:buNone/>
            </a:pPr>
            <a:endParaRPr lang="nb-NO" b="1"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Kristi forsoning har kraft til å forandre enkeltmennesker, gi nytt liv til lokalsamfunn og påvirke hele samfunnsstrukturer.</a:t>
            </a:r>
          </a:p>
          <a:p>
            <a:pPr marL="0" indent="0" algn="ctr" fontAlgn="base">
              <a:spcBef>
                <a:spcPct val="0"/>
              </a:spcBef>
              <a:spcAft>
                <a:spcPts val="600"/>
              </a:spcAft>
              <a:buNone/>
            </a:pPr>
            <a:endParaRPr lang="nb-NO" sz="2400" kern="1200">
              <a:latin typeface="+mn-lt"/>
              <a:ea typeface="+mj-ea"/>
              <a:cs typeface="+mj-cs"/>
            </a:endParaRPr>
          </a:p>
          <a:p>
            <a:pPr marL="0" indent="0" algn="ctr" fontAlgn="base">
              <a:spcBef>
                <a:spcPct val="0"/>
              </a:spcBef>
              <a:spcAft>
                <a:spcPts val="600"/>
              </a:spcAft>
              <a:buNone/>
            </a:pPr>
            <a:r>
              <a:rPr lang="nb-NO" sz="2400" kern="1200">
                <a:latin typeface="+mn-lt"/>
                <a:ea typeface="+mj-ea"/>
                <a:cs typeface="+mj-cs"/>
              </a:rPr>
              <a:t>Navnet «Frelsesarmeen» understreker at vi er kalt til handling.</a:t>
            </a:r>
          </a:p>
          <a:p>
            <a:pPr marL="0" indent="0" algn="ctr" fontAlgn="base">
              <a:spcBef>
                <a:spcPct val="0"/>
              </a:spcBef>
              <a:spcAft>
                <a:spcPts val="600"/>
              </a:spcAft>
              <a:buNone/>
            </a:pPr>
            <a:endParaRPr lang="nb-NO" sz="1400" b="1" kern="1200">
              <a:latin typeface="Garamond" panose="02020404030301010803" pitchFamily="18" charset="0"/>
              <a:ea typeface="+mj-ea"/>
              <a:cs typeface="+mj-cs"/>
            </a:endParaRPr>
          </a:p>
        </p:txBody>
      </p:sp>
    </p:spTree>
    <p:extLst>
      <p:ext uri="{BB962C8B-B14F-4D97-AF65-F5344CB8AC3E}">
        <p14:creationId xmlns:p14="http://schemas.microsoft.com/office/powerpoint/2010/main" val="22168453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6A2E8-3DEC-BFC6-F92A-6AFCCC62A154}"/>
            </a:ext>
          </a:extLst>
        </p:cNvPr>
        <p:cNvGrpSpPr/>
        <p:nvPr/>
      </p:nvGrpSpPr>
      <p:grpSpPr>
        <a:xfrm>
          <a:off x="0" y="0"/>
          <a:ext cx="0" cy="0"/>
          <a:chOff x="0" y="0"/>
          <a:chExt cx="0" cy="0"/>
        </a:xfrm>
      </p:grpSpPr>
      <p:pic>
        <p:nvPicPr>
          <p:cNvPr id="5" name="Bilde 4" descr="Et bilde som inneholder vinter, person, utendørs, himmel&#10;&#10;KI-generert innhold kan være feil.">
            <a:extLst>
              <a:ext uri="{FF2B5EF4-FFF2-40B4-BE49-F238E27FC236}">
                <a16:creationId xmlns:a16="http://schemas.microsoft.com/office/drawing/2014/main" id="{1233A28A-001F-D651-A84D-4682C117B444}"/>
              </a:ext>
            </a:extLst>
          </p:cNvPr>
          <p:cNvPicPr>
            <a:picLocks noChangeAspect="1"/>
          </p:cNvPicPr>
          <p:nvPr/>
        </p:nvPicPr>
        <p:blipFill>
          <a:blip r:embed="rId3"/>
          <a:srcRect l="11670" r="29432"/>
          <a:stretch>
            <a:fillRect/>
          </a:stretch>
        </p:blipFill>
        <p:spPr>
          <a:xfrm>
            <a:off x="6707707" y="734785"/>
            <a:ext cx="4837471" cy="5482288"/>
          </a:xfrm>
          <a:prstGeom prst="rect">
            <a:avLst/>
          </a:prstGeom>
          <a:noFill/>
        </p:spPr>
      </p:pic>
      <p:sp>
        <p:nvSpPr>
          <p:cNvPr id="3" name="TekstSylinder 2">
            <a:extLst>
              <a:ext uri="{FF2B5EF4-FFF2-40B4-BE49-F238E27FC236}">
                <a16:creationId xmlns:a16="http://schemas.microsoft.com/office/drawing/2014/main" id="{6927D0B8-94B1-C041-6F2A-A2B424D52ABE}"/>
              </a:ext>
            </a:extLst>
          </p:cNvPr>
          <p:cNvSpPr txBox="1"/>
          <p:nvPr/>
        </p:nvSpPr>
        <p:spPr>
          <a:xfrm>
            <a:off x="273196" y="734786"/>
            <a:ext cx="5549608" cy="548228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nb-NO" sz="2800" b="1" kern="1200">
                <a:ea typeface="+mj-ea"/>
                <a:cs typeface="+mj-cs"/>
              </a:rPr>
              <a:t>Dele de gode nyhetene om Jesus Kristus</a:t>
            </a:r>
          </a:p>
          <a:p>
            <a:pPr algn="ctr">
              <a:lnSpc>
                <a:spcPct val="90000"/>
              </a:lnSpc>
              <a:spcBef>
                <a:spcPct val="0"/>
              </a:spcBef>
              <a:spcAft>
                <a:spcPts val="600"/>
              </a:spcAft>
            </a:pPr>
            <a:endParaRPr lang="nb-NO" sz="1400" b="1" kern="1200">
              <a:ea typeface="+mj-ea"/>
              <a:cs typeface="+mj-cs"/>
            </a:endParaRPr>
          </a:p>
          <a:p>
            <a:pPr algn="ctr">
              <a:lnSpc>
                <a:spcPct val="90000"/>
              </a:lnSpc>
              <a:spcBef>
                <a:spcPct val="0"/>
              </a:spcBef>
              <a:spcAft>
                <a:spcPts val="600"/>
              </a:spcAft>
            </a:pPr>
            <a:r>
              <a:rPr lang="nb-NO" sz="2400" kern="1200">
                <a:ea typeface="+mj-ea"/>
                <a:cs typeface="+mj-cs"/>
              </a:rPr>
              <a:t>Frelsesarmeens budskap er at Gud i kjærlighet søker mennesket og tilbyr frelse gjennom Jesus Kristus.</a:t>
            </a:r>
          </a:p>
          <a:p>
            <a:pPr algn="ctr">
              <a:lnSpc>
                <a:spcPct val="90000"/>
              </a:lnSpc>
              <a:spcBef>
                <a:spcPct val="0"/>
              </a:spcBef>
              <a:spcAft>
                <a:spcPts val="600"/>
              </a:spcAft>
            </a:pPr>
            <a:endParaRPr lang="nb-NO" sz="2400" kern="1200">
              <a:ea typeface="+mj-ea"/>
              <a:cs typeface="+mj-cs"/>
            </a:endParaRPr>
          </a:p>
          <a:p>
            <a:pPr algn="ctr">
              <a:lnSpc>
                <a:spcPct val="90000"/>
              </a:lnSpc>
              <a:spcBef>
                <a:spcPct val="0"/>
              </a:spcBef>
              <a:spcAft>
                <a:spcPts val="600"/>
              </a:spcAft>
            </a:pPr>
            <a:r>
              <a:rPr lang="nb-NO" sz="2400" kern="1200">
                <a:ea typeface="+mj-ea"/>
                <a:cs typeface="+mj-cs"/>
              </a:rPr>
              <a:t>Vi tror at alle kan bli frelst, og derfor har vi et ansvar for å dele evangeliet med varme og overbevisning.</a:t>
            </a:r>
          </a:p>
        </p:txBody>
      </p:sp>
      <p:sp>
        <p:nvSpPr>
          <p:cNvPr id="2" name="Rectangle 1">
            <a:extLst>
              <a:ext uri="{FF2B5EF4-FFF2-40B4-BE49-F238E27FC236}">
                <a16:creationId xmlns:a16="http://schemas.microsoft.com/office/drawing/2014/main" id="{1D83FE0F-9D78-46B0-B8BC-3008F293830E}"/>
              </a:ext>
            </a:extLst>
          </p:cNvPr>
          <p:cNvSpPr txBox="1">
            <a:spLocks noChangeArrowheads="1"/>
          </p:cNvSpPr>
          <p:nvPr/>
        </p:nvSpPr>
        <p:spPr bwMode="auto">
          <a:xfrm>
            <a:off x="273196" y="438615"/>
            <a:ext cx="5549608" cy="605882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spcBef>
                <a:spcPct val="0"/>
              </a:spcBef>
              <a:spcAft>
                <a:spcPts val="600"/>
              </a:spcAft>
              <a:buNone/>
            </a:pPr>
            <a:endParaRPr lang="nb-NO" sz="2000" kern="1200">
              <a:latin typeface="+mn-lt"/>
              <a:ea typeface="+mj-ea"/>
              <a:cs typeface="+mj-cs"/>
            </a:endParaRPr>
          </a:p>
        </p:txBody>
      </p:sp>
    </p:spTree>
    <p:extLst>
      <p:ext uri="{BB962C8B-B14F-4D97-AF65-F5344CB8AC3E}">
        <p14:creationId xmlns:p14="http://schemas.microsoft.com/office/powerpoint/2010/main" val="21615913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Kaki">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C55F0EDC-A48A-4B45-8DD2-9EBCFB915623}"/>
    </a:ext>
  </a:extLst>
</a:theme>
</file>

<file path=ppt/theme/theme2.xml><?xml version="1.0" encoding="utf-8"?>
<a:theme xmlns:a="http://schemas.openxmlformats.org/drawingml/2006/main" name="Marineblå">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E26FBA33-BBF0-C84C-810B-831EB20D00DF}"/>
    </a:ext>
  </a:extLst>
</a:theme>
</file>

<file path=ppt/theme/theme3.xml><?xml version="1.0" encoding="utf-8"?>
<a:theme xmlns:a="http://schemas.openxmlformats.org/drawingml/2006/main" name="Rø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F39BE47-C4B5-8745-9D4D-BE8C798D5E5C}"/>
    </a:ext>
  </a:extLst>
</a:theme>
</file>

<file path=ppt/theme/theme4.xml><?xml version="1.0" encoding="utf-8"?>
<a:theme xmlns:a="http://schemas.openxmlformats.org/drawingml/2006/main" name="Koksgrå">
  <a:themeElements>
    <a:clrScheme name="Frelsesarmeen tema ">
      <a:dk1>
        <a:srgbClr val="000000"/>
      </a:dk1>
      <a:lt1>
        <a:srgbClr val="FFFFFF"/>
      </a:lt1>
      <a:dk2>
        <a:srgbClr val="44546A"/>
      </a:dk2>
      <a:lt2>
        <a:srgbClr val="E7E6E6"/>
      </a:lt2>
      <a:accent1>
        <a:srgbClr val="E3002B"/>
      </a:accent1>
      <a:accent2>
        <a:srgbClr val="2E385B"/>
      </a:accent2>
      <a:accent3>
        <a:srgbClr val="DFD6C3"/>
      </a:accent3>
      <a:accent4>
        <a:srgbClr val="CDCDCD"/>
      </a:accent4>
      <a:accent5>
        <a:srgbClr val="515454"/>
      </a:accent5>
      <a:accent6>
        <a:srgbClr val="737373"/>
      </a:accent6>
      <a:hlink>
        <a:srgbClr val="2E385B"/>
      </a:hlink>
      <a:folHlink>
        <a:srgbClr val="51545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 powerpointmal kombi" id="{C97AF886-3629-E64B-B05F-8BE1B0491452}" vid="{436A17D7-A3FC-F14A-BED9-6DA5D356BE5A}"/>
    </a:ext>
  </a:ext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6D3F2A03C67C4488CD737722A3E1A7" ma:contentTypeVersion="13" ma:contentTypeDescription="Create a new document." ma:contentTypeScope="" ma:versionID="67c21f16adc69f0a7c558fe98275f816">
  <xsd:schema xmlns:xsd="http://www.w3.org/2001/XMLSchema" xmlns:xs="http://www.w3.org/2001/XMLSchema" xmlns:p="http://schemas.microsoft.com/office/2006/metadata/properties" xmlns:ns2="ddd9fdad-34b3-4694-82f1-f0eaf26d4be5" xmlns:ns3="6421547f-7d43-4937-b8cd-ed995b2c9956" targetNamespace="http://schemas.microsoft.com/office/2006/metadata/properties" ma:root="true" ma:fieldsID="5c8828632b631a3c7c7837a21006569a" ns2:_="" ns3:_="">
    <xsd:import namespace="ddd9fdad-34b3-4694-82f1-f0eaf26d4be5"/>
    <xsd:import namespace="6421547f-7d43-4937-b8cd-ed995b2c995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d9fdad-34b3-4694-82f1-f0eaf26d4b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44d07e31-a304-4503-b9d1-7ce3c5af8c9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21547f-7d43-4937-b8cd-ed995b2c995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c318415e-5e21-498a-9023-0e06366f2525}" ma:internalName="TaxCatchAll" ma:showField="CatchAllData" ma:web="6421547f-7d43-4937-b8cd-ed995b2c995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6421547f-7d43-4937-b8cd-ed995b2c9956">
      <UserInfo>
        <DisplayName>Kommunikasjonsavdelingen-medlemmer</DisplayName>
        <AccountId>1558</AccountId>
        <AccountType/>
      </UserInfo>
    </SharedWithUsers>
    <lcf76f155ced4ddcb4097134ff3c332f xmlns="ddd9fdad-34b3-4694-82f1-f0eaf26d4be5">
      <Terms xmlns="http://schemas.microsoft.com/office/infopath/2007/PartnerControls"/>
    </lcf76f155ced4ddcb4097134ff3c332f>
    <TaxCatchAll xmlns="6421547f-7d43-4937-b8cd-ed995b2c9956" xsi:nil="true"/>
  </documentManagement>
</p:properties>
</file>

<file path=customXml/itemProps1.xml><?xml version="1.0" encoding="utf-8"?>
<ds:datastoreItem xmlns:ds="http://schemas.openxmlformats.org/officeDocument/2006/customXml" ds:itemID="{CF58FAA7-9369-4E81-955C-3A0871255559}">
  <ds:schemaRefs>
    <ds:schemaRef ds:uri="6421547f-7d43-4937-b8cd-ed995b2c9956"/>
    <ds:schemaRef ds:uri="ddd9fdad-34b3-4694-82f1-f0eaf26d4be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B0D7541-55C3-4E06-A638-C12692F94DF4}">
  <ds:schemaRefs>
    <ds:schemaRef ds:uri="http://schemas.microsoft.com/sharepoint/v3/contenttype/forms"/>
  </ds:schemaRefs>
</ds:datastoreItem>
</file>

<file path=customXml/itemProps3.xml><?xml version="1.0" encoding="utf-8"?>
<ds:datastoreItem xmlns:ds="http://schemas.openxmlformats.org/officeDocument/2006/customXml" ds:itemID="{3DBCAF5B-2FE7-4DC7-B7D1-26DA195D7018}">
  <ds:schemaRefs>
    <ds:schemaRef ds:uri="2de949f0-3cfc-47a7-b5cd-1655a8391e00"/>
    <ds:schemaRef ds:uri="6421547f-7d43-4937-b8cd-ed995b2c9956"/>
    <ds:schemaRef ds:uri="911431e0-840e-4d49-b1f3-b3863d06a375"/>
    <ds:schemaRef ds:uri="ddd9fdad-34b3-4694-82f1-f0eaf26d4be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 powerpointmal kombi</Template>
  <Application>Microsoft Office PowerPoint</Application>
  <PresentationFormat>Widescreen</PresentationFormat>
  <Slides>14</Slides>
  <Notes>10</Notes>
  <HiddenSlides>0</HiddenSlide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Kaki</vt:lpstr>
      <vt:lpstr>Marineblå</vt:lpstr>
      <vt:lpstr>Rød</vt:lpstr>
      <vt:lpstr>Koksgrå</vt:lpstr>
      <vt:lpstr>Soldatskap i Frelsesarmeen</vt:lpstr>
      <vt:lpstr>PowerPoint Presentation</vt:lpstr>
      <vt:lpstr>Åndelig frihet</vt:lpstr>
      <vt:lpstr>PowerPoint Presentation</vt:lpstr>
      <vt:lpstr>PowerPoint Presentation</vt:lpstr>
      <vt:lpstr>Moralsk overlegenhet? Nei takk!  Andre – også andre kristne – tar andre valg, og da skal vi ikke dømme.  Noen vil oppleve avholdsløftet som krevende. Derfor må fellesskapet være et sted for støtte, nåde og ansvarlighet.    </vt:lpstr>
      <vt:lpstr>Refleksjon</vt:lpstr>
      <vt:lpstr>PowerPoint Presentation</vt:lpstr>
      <vt:lpstr>PowerPoint Presentation</vt:lpstr>
      <vt:lpstr>PowerPoint Presentation</vt:lpstr>
      <vt:lpstr>PowerPoint Presentation</vt:lpstr>
      <vt:lpstr>Guds oppdrag er vårt oppdrag  Vårt svar på invitasjonene til å delta i Guds oppdrag blir synlig ved at vi deler vår frelsesopplevelse med andre, fordi vi tror at frelse fører til forvandling og helbredelse for enkeltmennesker, samfunn og i verden. </vt:lpstr>
      <vt:lpstr>Refleksjon</vt:lpstr>
      <vt:lpstr>Boka Kalt til soldat gir en grundig av gjennomgang Soldatpakten i Frelsesarmeen og setter søkelys på tanken og hensikten bak erklæringene som utgjør pakten.  Pakten er en avtale mellom deg og Gud.   Troen, verdiene og livsstilen som beskrives i pakten, forutsetter innvielse til Gud og Guds oppdrag, hellighet i hjerte og liv, personlig integritet og ærlighet, samt en vilje til å leve på måter som viser hva det betyr å følge Kristus.   Lykke til med spennende lesning, og enda viktigere: Måtte du oppleve masse av Guds velsignelse når du omsetter teori i praksis!  Skann qr-koden for å komme til hele kurset som vil ta deg gjennom boka Kalt til soldat.  Gud velsigne deg!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Majken Solberg</dc:creator>
  <cp:revision>1</cp:revision>
  <cp:lastPrinted>2022-02-02T14:42:14Z</cp:lastPrinted>
  <dcterms:created xsi:type="dcterms:W3CDTF">2026-02-05T08:53:53Z</dcterms:created>
  <dcterms:modified xsi:type="dcterms:W3CDTF">2026-02-12T09:25:49Z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0x010100016D3F2A03C67C4488CD737722A3E1A7</vt:lpwstr>
  </property>
  <property fmtid="{D5CDD505-2E9C-101B-9397-08002B2CF9AE}" pid="3" name="MediaServiceImageTags">
    <vt:lpwstr/>
  </property>
  <property fmtid="{D5CDD505-2E9C-101B-9397-08002B2CF9AE}" pid="4" name="Order">
    <vt:r8>91900</vt:r8>
  </property>
  <property fmtid="{D5CDD505-2E9C-101B-9397-08002B2CF9AE}" pid="5" name="xd_Signature">
    <vt:bool>false</vt:bool>
  </property>
  <property fmtid="{D5CDD505-2E9C-101B-9397-08002B2CF9AE}" pid="6" name="SharedWithUsers">
    <vt:lpwstr>1558;#Kommunikasjonsavdelingen-medlemmer</vt:lpwstr>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ComplianceAssetId">
    <vt:lpwstr/>
  </property>
  <property fmtid="{D5CDD505-2E9C-101B-9397-08002B2CF9AE}" pid="11" name="TemplateUrl">
    <vt:lpwstr/>
  </property>
</Properties>
</file>