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18"/>
  </p:notesMasterIdLst>
  <p:sldIdLst>
    <p:sldId id="256" r:id="rId8"/>
    <p:sldId id="263" r:id="rId9"/>
    <p:sldId id="259" r:id="rId10"/>
    <p:sldId id="264" r:id="rId11"/>
    <p:sldId id="261" r:id="rId12"/>
    <p:sldId id="260" r:id="rId13"/>
    <p:sldId id="258" r:id="rId14"/>
    <p:sldId id="265" r:id="rId15"/>
    <p:sldId id="266" r:id="rId16"/>
    <p:sldId id="262"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98AEA-9216-6901-0785-3AF3BB0B80C1}" v="43" dt="2026-02-12T09:20:30.810"/>
    <p1510:client id="{E3B11D32-FCD5-25EB-104C-EA522C80C5D9}" v="10" dt="2026-02-13T13:50:44.104"/>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74ED3475-EEA4-1AB8-AF8B-BED3B6944628}"/>
    <pc:docChg chg="modSld">
      <pc:chgData name="Majken Solberg" userId="S::majken.solberg@frelsesarmeen.no::bc8db120-a2fb-4e84-9124-4aca71be59eb" providerId="AD" clId="Web-{74ED3475-EEA4-1AB8-AF8B-BED3B6944628}" dt="2026-02-05T09:19:19.279" v="1" actId="1076"/>
      <pc:docMkLst>
        <pc:docMk/>
      </pc:docMkLst>
      <pc:sldChg chg="modSp">
        <pc:chgData name="Majken Solberg" userId="S::majken.solberg@frelsesarmeen.no::bc8db120-a2fb-4e84-9124-4aca71be59eb" providerId="AD" clId="Web-{74ED3475-EEA4-1AB8-AF8B-BED3B6944628}" dt="2026-02-05T09:18:54.982" v="0" actId="20577"/>
        <pc:sldMkLst>
          <pc:docMk/>
          <pc:sldMk cId="1610938753" sldId="256"/>
        </pc:sldMkLst>
        <pc:spChg chg="mod">
          <ac:chgData name="Majken Solberg" userId="S::majken.solberg@frelsesarmeen.no::bc8db120-a2fb-4e84-9124-4aca71be59eb" providerId="AD" clId="Web-{74ED3475-EEA4-1AB8-AF8B-BED3B6944628}" dt="2026-02-05T09:18:54.982" v="0" actId="20577"/>
          <ac:spMkLst>
            <pc:docMk/>
            <pc:sldMk cId="1610938753" sldId="256"/>
            <ac:spMk id="3" creationId="{BE0B2917-1CD1-A547-8F34-EEEFF36A0D1C}"/>
          </ac:spMkLst>
        </pc:spChg>
      </pc:sldChg>
      <pc:sldChg chg="modSp">
        <pc:chgData name="Majken Solberg" userId="S::majken.solberg@frelsesarmeen.no::bc8db120-a2fb-4e84-9124-4aca71be59eb" providerId="AD" clId="Web-{74ED3475-EEA4-1AB8-AF8B-BED3B6944628}" dt="2026-02-05T09:19:19.279" v="1" actId="1076"/>
        <pc:sldMkLst>
          <pc:docMk/>
          <pc:sldMk cId="4043122022" sldId="261"/>
        </pc:sldMkLst>
        <pc:spChg chg="mod">
          <ac:chgData name="Majken Solberg" userId="S::majken.solberg@frelsesarmeen.no::bc8db120-a2fb-4e84-9124-4aca71be59eb" providerId="AD" clId="Web-{74ED3475-EEA4-1AB8-AF8B-BED3B6944628}" dt="2026-02-05T09:19:19.279" v="1" actId="1076"/>
          <ac:spMkLst>
            <pc:docMk/>
            <pc:sldMk cId="4043122022" sldId="261"/>
            <ac:spMk id="6" creationId="{7A7C2097-6570-5AD7-7796-D53539AEB8B1}"/>
          </ac:spMkLst>
        </pc:spChg>
      </pc:sldChg>
    </pc:docChg>
  </pc:docChgLst>
  <pc:docChgLst>
    <pc:chgData name="Majken Solberg" userId="S::majken.solberg@frelsesarmeen.no::bc8db120-a2fb-4e84-9124-4aca71be59eb" providerId="AD" clId="Web-{E3B11D32-FCD5-25EB-104C-EA522C80C5D9}"/>
    <pc:docChg chg="modSld">
      <pc:chgData name="Majken Solberg" userId="S::majken.solberg@frelsesarmeen.no::bc8db120-a2fb-4e84-9124-4aca71be59eb" providerId="AD" clId="Web-{E3B11D32-FCD5-25EB-104C-EA522C80C5D9}" dt="2026-02-13T13:50:43.041" v="7" actId="20577"/>
      <pc:docMkLst>
        <pc:docMk/>
      </pc:docMkLst>
      <pc:sldChg chg="modSp">
        <pc:chgData name="Majken Solberg" userId="S::majken.solberg@frelsesarmeen.no::bc8db120-a2fb-4e84-9124-4aca71be59eb" providerId="AD" clId="Web-{E3B11D32-FCD5-25EB-104C-EA522C80C5D9}" dt="2026-02-13T13:50:10.947" v="4" actId="20577"/>
        <pc:sldMkLst>
          <pc:docMk/>
          <pc:sldMk cId="1606717360" sldId="258"/>
        </pc:sldMkLst>
        <pc:spChg chg="mod">
          <ac:chgData name="Majken Solberg" userId="S::majken.solberg@frelsesarmeen.no::bc8db120-a2fb-4e84-9124-4aca71be59eb" providerId="AD" clId="Web-{E3B11D32-FCD5-25EB-104C-EA522C80C5D9}" dt="2026-02-13T13:50:10.947" v="4" actId="20577"/>
          <ac:spMkLst>
            <pc:docMk/>
            <pc:sldMk cId="1606717360" sldId="258"/>
            <ac:spMk id="2" creationId="{53084F7A-BC6A-D743-BE5B-4983FF6E9E6C}"/>
          </ac:spMkLst>
        </pc:spChg>
      </pc:sldChg>
      <pc:sldChg chg="modSp">
        <pc:chgData name="Majken Solberg" userId="S::majken.solberg@frelsesarmeen.no::bc8db120-a2fb-4e84-9124-4aca71be59eb" providerId="AD" clId="Web-{E3B11D32-FCD5-25EB-104C-EA522C80C5D9}" dt="2026-02-13T13:50:43.041" v="7" actId="20577"/>
        <pc:sldMkLst>
          <pc:docMk/>
          <pc:sldMk cId="4151698485" sldId="259"/>
        </pc:sldMkLst>
        <pc:spChg chg="mod">
          <ac:chgData name="Majken Solberg" userId="S::majken.solberg@frelsesarmeen.no::bc8db120-a2fb-4e84-9124-4aca71be59eb" providerId="AD" clId="Web-{E3B11D32-FCD5-25EB-104C-EA522C80C5D9}" dt="2026-02-13T13:50:43.041" v="7" actId="20577"/>
          <ac:spMkLst>
            <pc:docMk/>
            <pc:sldMk cId="4151698485" sldId="259"/>
            <ac:spMk id="2" creationId="{E823DA3A-A55E-D9CC-BD5C-9898A4965CC1}"/>
          </ac:spMkLst>
        </pc:spChg>
      </pc:sldChg>
      <pc:sldChg chg="modSp">
        <pc:chgData name="Majken Solberg" userId="S::majken.solberg@frelsesarmeen.no::bc8db120-a2fb-4e84-9124-4aca71be59eb" providerId="AD" clId="Web-{E3B11D32-FCD5-25EB-104C-EA522C80C5D9}" dt="2026-02-13T13:49:56.478" v="3" actId="20577"/>
        <pc:sldMkLst>
          <pc:docMk/>
          <pc:sldMk cId="32778482" sldId="260"/>
        </pc:sldMkLst>
        <pc:spChg chg="mod">
          <ac:chgData name="Majken Solberg" userId="S::majken.solberg@frelsesarmeen.no::bc8db120-a2fb-4e84-9124-4aca71be59eb" providerId="AD" clId="Web-{E3B11D32-FCD5-25EB-104C-EA522C80C5D9}" dt="2026-02-13T13:49:56.478" v="3" actId="20577"/>
          <ac:spMkLst>
            <pc:docMk/>
            <pc:sldMk cId="32778482" sldId="260"/>
            <ac:spMk id="2" creationId="{9495EF68-6C68-F34C-8692-0958C26987B1}"/>
          </ac:spMkLst>
        </pc:spChg>
      </pc:sldChg>
      <pc:sldChg chg="modSp">
        <pc:chgData name="Majken Solberg" userId="S::majken.solberg@frelsesarmeen.no::bc8db120-a2fb-4e84-9124-4aca71be59eb" providerId="AD" clId="Web-{E3B11D32-FCD5-25EB-104C-EA522C80C5D9}" dt="2026-02-13T13:49:46.118" v="1" actId="20577"/>
        <pc:sldMkLst>
          <pc:docMk/>
          <pc:sldMk cId="4043122022" sldId="261"/>
        </pc:sldMkLst>
        <pc:spChg chg="mod">
          <ac:chgData name="Majken Solberg" userId="S::majken.solberg@frelsesarmeen.no::bc8db120-a2fb-4e84-9124-4aca71be59eb" providerId="AD" clId="Web-{E3B11D32-FCD5-25EB-104C-EA522C80C5D9}" dt="2026-02-13T13:49:46.118" v="1" actId="20577"/>
          <ac:spMkLst>
            <pc:docMk/>
            <pc:sldMk cId="4043122022" sldId="261"/>
            <ac:spMk id="6" creationId="{7A7C2097-6570-5AD7-7796-D53539AEB8B1}"/>
          </ac:spMkLst>
        </pc:spChg>
      </pc:sldChg>
      <pc:sldChg chg="modSp">
        <pc:chgData name="Majken Solberg" userId="S::majken.solberg@frelsesarmeen.no::bc8db120-a2fb-4e84-9124-4aca71be59eb" providerId="AD" clId="Web-{E3B11D32-FCD5-25EB-104C-EA522C80C5D9}" dt="2026-02-13T13:50:19.057" v="5" actId="20577"/>
        <pc:sldMkLst>
          <pc:docMk/>
          <pc:sldMk cId="648911412" sldId="265"/>
        </pc:sldMkLst>
        <pc:spChg chg="mod">
          <ac:chgData name="Majken Solberg" userId="S::majken.solberg@frelsesarmeen.no::bc8db120-a2fb-4e84-9124-4aca71be59eb" providerId="AD" clId="Web-{E3B11D32-FCD5-25EB-104C-EA522C80C5D9}" dt="2026-02-13T13:50:19.057" v="5" actId="20577"/>
          <ac:spMkLst>
            <pc:docMk/>
            <pc:sldMk cId="648911412" sldId="265"/>
            <ac:spMk id="2" creationId="{3CF57E7F-3BB7-2716-F551-D9D53F268B69}"/>
          </ac:spMkLst>
        </pc:spChg>
      </pc:sldChg>
      <pc:sldChg chg="modSp">
        <pc:chgData name="Majken Solberg" userId="S::majken.solberg@frelsesarmeen.no::bc8db120-a2fb-4e84-9124-4aca71be59eb" providerId="AD" clId="Web-{E3B11D32-FCD5-25EB-104C-EA522C80C5D9}" dt="2026-02-13T13:50:30.151" v="6" actId="20577"/>
        <pc:sldMkLst>
          <pc:docMk/>
          <pc:sldMk cId="2351292264" sldId="266"/>
        </pc:sldMkLst>
        <pc:spChg chg="mod">
          <ac:chgData name="Majken Solberg" userId="S::majken.solberg@frelsesarmeen.no::bc8db120-a2fb-4e84-9124-4aca71be59eb" providerId="AD" clId="Web-{E3B11D32-FCD5-25EB-104C-EA522C80C5D9}" dt="2026-02-13T13:50:30.151" v="6" actId="20577"/>
          <ac:spMkLst>
            <pc:docMk/>
            <pc:sldMk cId="2351292264" sldId="266"/>
            <ac:spMk id="6" creationId="{C97AAB65-2D33-9625-E237-8C35F21CB8B1}"/>
          </ac:spMkLst>
        </pc:spChg>
      </pc:sldChg>
    </pc:docChg>
  </pc:docChgLst>
  <pc:docChgLst>
    <pc:chgData name="Majken Solberg" userId="S::majken.solberg@frelsesarmeen.no::bc8db120-a2fb-4e84-9124-4aca71be59eb" providerId="AD" clId="Web-{28C545AA-EEB1-BEA7-917F-F532F6104ACE}"/>
    <pc:docChg chg="modSld">
      <pc:chgData name="Majken Solberg" userId="S::majken.solberg@frelsesarmeen.no::bc8db120-a2fb-4e84-9124-4aca71be59eb" providerId="AD" clId="Web-{28C545AA-EEB1-BEA7-917F-F532F6104ACE}" dt="2026-02-05T08:57:11.772" v="9"/>
      <pc:docMkLst>
        <pc:docMk/>
      </pc:docMkLst>
      <pc:sldChg chg="modSp">
        <pc:chgData name="Majken Solberg" userId="S::majken.solberg@frelsesarmeen.no::bc8db120-a2fb-4e84-9124-4aca71be59eb" providerId="AD" clId="Web-{28C545AA-EEB1-BEA7-917F-F532F6104ACE}" dt="2026-02-05T08:57:11.772" v="9"/>
        <pc:sldMkLst>
          <pc:docMk/>
          <pc:sldMk cId="2395597715" sldId="263"/>
        </pc:sldMkLst>
        <pc:graphicFrameChg chg="mod modGraphic">
          <ac:chgData name="Majken Solberg" userId="S::majken.solberg@frelsesarmeen.no::bc8db120-a2fb-4e84-9124-4aca71be59eb" providerId="AD" clId="Web-{28C545AA-EEB1-BEA7-917F-F532F6104ACE}" dt="2026-02-05T08:57:11.772" v="9"/>
          <ac:graphicFrameMkLst>
            <pc:docMk/>
            <pc:sldMk cId="2395597715" sldId="263"/>
            <ac:graphicFrameMk id="3" creationId="{D6D92BC1-A51A-42C1-2791-F1204AA93507}"/>
          </ac:graphicFrameMkLst>
        </pc:graphicFrameChg>
      </pc:sldChg>
    </pc:docChg>
  </pc:docChgLst>
  <pc:docChgLst>
    <pc:chgData name="Majken Solberg" userId="S::majken.solberg@frelsesarmeen.no::bc8db120-a2fb-4e84-9124-4aca71be59eb" providerId="AD" clId="Web-{17B8D70B-8190-4E9E-89DC-EDD44A3162F6}"/>
    <pc:docChg chg="modSld">
      <pc:chgData name="Majken Solberg" userId="S::majken.solberg@frelsesarmeen.no::bc8db120-a2fb-4e84-9124-4aca71be59eb" providerId="AD" clId="Web-{17B8D70B-8190-4E9E-89DC-EDD44A3162F6}" dt="2026-02-05T08:52:28.153" v="10"/>
      <pc:docMkLst>
        <pc:docMk/>
      </pc:docMkLst>
      <pc:sldChg chg="modSp modNotes">
        <pc:chgData name="Majken Solberg" userId="S::majken.solberg@frelsesarmeen.no::bc8db120-a2fb-4e84-9124-4aca71be59eb" providerId="AD" clId="Web-{17B8D70B-8190-4E9E-89DC-EDD44A3162F6}" dt="2026-02-05T08:52:14.981" v="8"/>
        <pc:sldMkLst>
          <pc:docMk/>
          <pc:sldMk cId="1606717360" sldId="258"/>
        </pc:sldMkLst>
        <pc:spChg chg="mod">
          <ac:chgData name="Majken Solberg" userId="S::majken.solberg@frelsesarmeen.no::bc8db120-a2fb-4e84-9124-4aca71be59eb" providerId="AD" clId="Web-{17B8D70B-8190-4E9E-89DC-EDD44A3162F6}" dt="2026-02-05T08:51:57.669" v="6" actId="20577"/>
          <ac:spMkLst>
            <pc:docMk/>
            <pc:sldMk cId="1606717360" sldId="258"/>
            <ac:spMk id="2" creationId="{53084F7A-BC6A-D743-BE5B-4983FF6E9E6C}"/>
          </ac:spMkLst>
        </pc:spChg>
      </pc:sldChg>
      <pc:sldChg chg="modNotes">
        <pc:chgData name="Majken Solberg" userId="S::majken.solberg@frelsesarmeen.no::bc8db120-a2fb-4e84-9124-4aca71be59eb" providerId="AD" clId="Web-{17B8D70B-8190-4E9E-89DC-EDD44A3162F6}" dt="2026-02-05T08:50:41.059" v="0"/>
        <pc:sldMkLst>
          <pc:docMk/>
          <pc:sldMk cId="4151698485" sldId="259"/>
        </pc:sldMkLst>
      </pc:sldChg>
      <pc:sldChg chg="modSp">
        <pc:chgData name="Majken Solberg" userId="S::majken.solberg@frelsesarmeen.no::bc8db120-a2fb-4e84-9124-4aca71be59eb" providerId="AD" clId="Web-{17B8D70B-8190-4E9E-89DC-EDD44A3162F6}" dt="2026-02-05T08:51:44.309" v="5" actId="20577"/>
        <pc:sldMkLst>
          <pc:docMk/>
          <pc:sldMk cId="32778482" sldId="260"/>
        </pc:sldMkLst>
        <pc:spChg chg="mod">
          <ac:chgData name="Majken Solberg" userId="S::majken.solberg@frelsesarmeen.no::bc8db120-a2fb-4e84-9124-4aca71be59eb" providerId="AD" clId="Web-{17B8D70B-8190-4E9E-89DC-EDD44A3162F6}" dt="2026-02-05T08:51:44.309" v="5" actId="20577"/>
          <ac:spMkLst>
            <pc:docMk/>
            <pc:sldMk cId="32778482" sldId="260"/>
            <ac:spMk id="2" creationId="{9495EF68-6C68-F34C-8692-0958C26987B1}"/>
          </ac:spMkLst>
        </pc:spChg>
      </pc:sldChg>
      <pc:sldChg chg="modNotes">
        <pc:chgData name="Majken Solberg" userId="S::majken.solberg@frelsesarmeen.no::bc8db120-a2fb-4e84-9124-4aca71be59eb" providerId="AD" clId="Web-{17B8D70B-8190-4E9E-89DC-EDD44A3162F6}" dt="2026-02-05T08:51:20.465" v="4"/>
        <pc:sldMkLst>
          <pc:docMk/>
          <pc:sldMk cId="4043122022" sldId="261"/>
        </pc:sldMkLst>
      </pc:sldChg>
      <pc:sldChg chg="modNotes">
        <pc:chgData name="Majken Solberg" userId="S::majken.solberg@frelsesarmeen.no::bc8db120-a2fb-4e84-9124-4aca71be59eb" providerId="AD" clId="Web-{17B8D70B-8190-4E9E-89DC-EDD44A3162F6}" dt="2026-02-05T08:51:05.684" v="2"/>
        <pc:sldMkLst>
          <pc:docMk/>
          <pc:sldMk cId="2136072684" sldId="264"/>
        </pc:sldMkLst>
      </pc:sldChg>
      <pc:sldChg chg="modNotes">
        <pc:chgData name="Majken Solberg" userId="S::majken.solberg@frelsesarmeen.no::bc8db120-a2fb-4e84-9124-4aca71be59eb" providerId="AD" clId="Web-{17B8D70B-8190-4E9E-89DC-EDD44A3162F6}" dt="2026-02-05T08:52:28.153" v="10"/>
        <pc:sldMkLst>
          <pc:docMk/>
          <pc:sldMk cId="648911412" sldId="265"/>
        </pc:sldMkLst>
      </pc:sldChg>
    </pc:docChg>
  </pc:docChgLst>
  <pc:docChgLst>
    <pc:chgData name="Majken Solberg" userId="S::majken.solberg@frelsesarmeen.no::bc8db120-a2fb-4e84-9124-4aca71be59eb" providerId="AD" clId="Web-{23398AEA-9216-6901-0785-3AF3BB0B80C1}"/>
    <pc:docChg chg="addSld delSld modSld">
      <pc:chgData name="Majken Solberg" userId="S::majken.solberg@frelsesarmeen.no::bc8db120-a2fb-4e84-9124-4aca71be59eb" providerId="AD" clId="Web-{23398AEA-9216-6901-0785-3AF3BB0B80C1}" dt="2026-02-12T09:20:30.810" v="45"/>
      <pc:docMkLst>
        <pc:docMk/>
      </pc:docMkLst>
      <pc:sldChg chg="addSp delSp modSp mod modClrScheme chgLayout">
        <pc:chgData name="Majken Solberg" userId="S::majken.solberg@frelsesarmeen.no::bc8db120-a2fb-4e84-9124-4aca71be59eb" providerId="AD" clId="Web-{23398AEA-9216-6901-0785-3AF3BB0B80C1}" dt="2026-02-12T09:19:06.056" v="43" actId="1076"/>
        <pc:sldMkLst>
          <pc:docMk/>
          <pc:sldMk cId="3808822265" sldId="262"/>
        </pc:sldMkLst>
        <pc:spChg chg="mod ord">
          <ac:chgData name="Majken Solberg" userId="S::majken.solberg@frelsesarmeen.no::bc8db120-a2fb-4e84-9124-4aca71be59eb" providerId="AD" clId="Web-{23398AEA-9216-6901-0785-3AF3BB0B80C1}" dt="2026-02-12T09:02:44.949" v="41" actId="20577"/>
          <ac:spMkLst>
            <pc:docMk/>
            <pc:sldMk cId="3808822265" sldId="262"/>
            <ac:spMk id="2" creationId="{5F1C3ADC-558A-9248-BE3B-AA7EC10C2639}"/>
          </ac:spMkLst>
        </pc:spChg>
        <pc:spChg chg="del mod">
          <ac:chgData name="Majken Solberg" userId="S::majken.solberg@frelsesarmeen.no::bc8db120-a2fb-4e84-9124-4aca71be59eb" providerId="AD" clId="Web-{23398AEA-9216-6901-0785-3AF3BB0B80C1}" dt="2026-02-12T08:51:27.408" v="13"/>
          <ac:spMkLst>
            <pc:docMk/>
            <pc:sldMk cId="3808822265" sldId="262"/>
            <ac:spMk id="3" creationId="{929128A0-4D6E-F445-87FB-20ED14268DCD}"/>
          </ac:spMkLst>
        </pc:spChg>
        <pc:picChg chg="add mod modCrop">
          <ac:chgData name="Majken Solberg" userId="S::majken.solberg@frelsesarmeen.no::bc8db120-a2fb-4e84-9124-4aca71be59eb" providerId="AD" clId="Web-{23398AEA-9216-6901-0785-3AF3BB0B80C1}" dt="2026-02-12T09:19:06.056" v="43" actId="1076"/>
          <ac:picMkLst>
            <pc:docMk/>
            <pc:sldMk cId="3808822265" sldId="262"/>
            <ac:picMk id="4" creationId="{784F5A60-0E7C-91C4-A37D-4B7A9150939C}"/>
          </ac:picMkLst>
        </pc:picChg>
      </pc:sldChg>
      <pc:sldChg chg="add del replId">
        <pc:chgData name="Majken Solberg" userId="S::majken.solberg@frelsesarmeen.no::bc8db120-a2fb-4e84-9124-4aca71be59eb" providerId="AD" clId="Web-{23398AEA-9216-6901-0785-3AF3BB0B80C1}" dt="2026-02-12T09:20:30.810" v="45"/>
        <pc:sldMkLst>
          <pc:docMk/>
          <pc:sldMk cId="1293295473"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Som salvasjonister tror vi at Jesus kaller enkeltmennesker til å følge ham som disipler hele livet. Når vi blir soldater i Frelsesarmeen, gir vi en helhjertet respons på dette kallet og stadfester bestemmelsen om at vi ønsker å leve i stadig lydighet til Jesus Kristus. Soldatskap i Frelsesarmeen kan beskrives som et rammeverk for hvordan vår respons til Jesus som frelser og Herre, og hans kall til disippelskap, kan leves ut. Det er et offentlig «vitnesbyrd om et livsforvandlende møte med Kristus som allerede har funnet sted …»1 Soldatskap sørger for veiledning, utfordring, grenser og anledninger for personlig vekst. Å bli soldat er et skritt på en reise i tro. Det er en forpliktelse til trofast disippelskap som vil omfatte muligheter for dypere forståelse, veiledning i spørsmål som angår oppførsel og livsstil, og en klar aksept av utfordringen om å bli mer lik Kristus i alle deler av livet. Soldatskap er også et bevisst svar på Guds kall til å dele evangeliets forvandlende nåde med andre mennesker. </a:t>
            </a:r>
            <a:endParaRPr lang="en-US" b="0"/>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46085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latin typeface="Garamond"/>
              </a:rPr>
              <a:t>Når vi velger å bli soldater forplikter vi oss til aktiv kristen tjeneste i og gjennom Frelsesarmeen, og stadfester vår intensjon om å delta i Guds misjon i, til og for verden. Soldatskap utruster oss for oppdraget og gir oss rammeverket for det. For at en hær skal være effektiv, trenger den soldater som har forpliktet seg på hensikten og er lojale mot oppdraget. Frelsesarmeens internasjonale erklæring oppsummerer hensikten slik: 1 Jfr. Tillegg 4 ‘Rapporten fra den internasjonale kommisjonen for åndelig livsutvikling’ Håndbok i troslære, Frelsesarmeens hovedkvarter, Oslo 2013 s. 327 (heretter forkortet </a:t>
            </a:r>
            <a:r>
              <a:rPr lang="nb-NO" err="1">
                <a:latin typeface="Garamond"/>
              </a:rPr>
              <a:t>HiT</a:t>
            </a:r>
            <a:r>
              <a:rPr lang="nb-NO">
                <a:latin typeface="Garamond"/>
              </a:rPr>
              <a:t>). [ 10 ] KALT TIL SOLDAT «Frelsesarmeen er en internasjonal evangelisk bevegelse og en del av den universelle kristne kirke. Budskapet bygger på Bibelen. Tjenesten er motivert av kjærligheten til Gud. Oppdraget er å forkynne Jesu Kristi evangelium og i hans navn møte menneskelige behov uten diskriminering.»</a:t>
            </a:r>
            <a:endParaRPr lang="en-US" b="0">
              <a:latin typeface="Garamond"/>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327230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4613" y="7567613"/>
            <a:ext cx="2393950" cy="1346200"/>
          </a:xfrm>
        </p:spPr>
      </p:sp>
      <p:sp>
        <p:nvSpPr>
          <p:cNvPr id="3" name="Notes Placeholder 2"/>
          <p:cNvSpPr>
            <a:spLocks noGrp="1"/>
          </p:cNvSpPr>
          <p:nvPr>
            <p:ph type="body" idx="1"/>
          </p:nvPr>
        </p:nvSpPr>
        <p:spPr/>
        <p:txBody>
          <a:bodyPr/>
          <a:lstStyle/>
          <a:p>
            <a:r>
              <a:rPr lang="nb-NO"/>
              <a:t>Å ta imot Guds kall til soldatskap i Frelsesarmeen er et forpliktende «ja» til dette oppdraget. Det er en måte den kristne troen vår kan stadfestes, deles og leves ut på. Frelsessoldatens pakt, også kalt Krigsartiklene, beskriver Frelsesarmeens tro og verdier og gir et rammeverk for det å leve som en soldat i Frelsesarmeen. Den er en troserklæring, et løfte om å la Gud stadig forvandle og fornye oss, og en forpliktelse til en livsstil. Den er også et tegn på vår enhet og identitet som én Armé, fordi alle frelsessoldater har gått inn i den samme pakten. Når vi svarer på Guds kall til soldatskap, blir vi del av et unikt globalt fellesskap som kjennetegnes av en innvielse – til Kristus, til vår egen vekst i hellighet og til et aktivt engasjement i Frelsesarmeens oppdrag. </a:t>
            </a:r>
            <a:endParaRPr lang="en-US" b="0"/>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FDD5555-5873-C344-BF70-7CBB8FF49E8A}" type="slidenum">
              <a:rPr lang="nb-NO" smtClean="0"/>
              <a:t>5</a:t>
            </a:fld>
            <a:endParaRPr lang="nb-NO"/>
          </a:p>
        </p:txBody>
      </p:sp>
    </p:spTree>
    <p:extLst>
      <p:ext uri="{BB962C8B-B14F-4D97-AF65-F5344CB8AC3E}">
        <p14:creationId xmlns:p14="http://schemas.microsoft.com/office/powerpoint/2010/main" val="247645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latin typeface="Garamond"/>
              </a:rPr>
              <a:t>Dette kurset tar oss gjennom Soldatpakten. Hver del belyser et av intensjonsløftene som utgjør pakten, og beskriver mulighetene og anledningene livet som en frelsessoldat gir oss. Pakten er knyttet til </a:t>
            </a:r>
            <a:r>
              <a:rPr lang="nb-NO" err="1">
                <a:latin typeface="Garamond"/>
              </a:rPr>
              <a:t>salvasjonistisk</a:t>
            </a:r>
            <a:r>
              <a:rPr lang="nb-NO">
                <a:latin typeface="Garamond"/>
              </a:rPr>
              <a:t> teologi og praksis og viser hvordan de løftene vi gir til Gud også er «krigsartikler» – en samling forskrifter som rettleder en armés atferd. Alle som ønsker å bli soldater i Frelsesarmeen, oppfordres til å gå nøye gjennom denne pakten i bønn. Den tro, de verdier og leveregler som den inneholder, er et kall til innvielse til Gud og Guds oppdrag, til hellighet i hjerte og liv, til ekthet og personlig integritet, og til en bestemmelse om å leve på en måte som viser hva det betyr å være en etterfølger av Jesus Kristus. Å bli frelsessoldat er et offentlig vitnesbyrd om Guds klare kall og rett på våre liv. Det er ikke et mål i seg selv, men et signal om en ny innvielse til Gud som berører hele livet. </a:t>
            </a:r>
            <a:endParaRPr lang="en-US" b="0">
              <a:latin typeface="Garamond"/>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FDD5555-5873-C344-BF70-7CBB8FF49E8A}" type="slidenum">
              <a:rPr lang="nb-NO" smtClean="0"/>
              <a:t>7</a:t>
            </a:fld>
            <a:endParaRPr lang="nb-NO"/>
          </a:p>
        </p:txBody>
      </p:sp>
    </p:spTree>
    <p:extLst>
      <p:ext uri="{BB962C8B-B14F-4D97-AF65-F5344CB8AC3E}">
        <p14:creationId xmlns:p14="http://schemas.microsoft.com/office/powerpoint/2010/main" val="195473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Å leve som en frelsessoldat er bare mulig ved å stole på Guds nåde og veiledning når vi gjør vårt for å oppfylle paktens intensjoner i hverdagen. Soldatskap er en mulighet til å være et vitne om Den hellige ånds forvandlende kraft. Det gir en anledning til å vise at den ekte friheten blir virkelig når vi er disiplinerte disipler som er ansvarlige overfor Gud, Frelsesarmeen og hverandre. Denne boken gir et rammeverk for dem som vurderer soldatskap, og er en viktig ressurs for soldater når de gjennomgår og fornyer sitt engasjement, enten ved spesielle anledninger, som for eksempel en årlig forpliktelsessøndag, i små grupper, eller som en personlig øvelse for å sikre at livet reflekterer og er et eksempel på løftene som er gitt. Spørsmålene på slutten av hvert kapittel er utformet som støtte i denne prosessen. Soldater kan komme til å svare forskjellig på spørsmålene og bli utfordret på en rekke måter på den livsreisen et soldatskap er.</a:t>
            </a:r>
            <a:endParaRPr lang="en-US" b="0"/>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FDD5555-5873-C344-BF70-7CBB8FF49E8A}" type="slidenum">
              <a:rPr lang="nb-NO" smtClean="0"/>
              <a:t>8</a:t>
            </a:fld>
            <a:endParaRPr lang="nb-NO"/>
          </a:p>
        </p:txBody>
      </p:sp>
    </p:spTree>
    <p:extLst>
      <p:ext uri="{BB962C8B-B14F-4D97-AF65-F5344CB8AC3E}">
        <p14:creationId xmlns:p14="http://schemas.microsoft.com/office/powerpoint/2010/main" val="4262859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13.02.2026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13.02.2026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p:txBody>
          <a:bodyPr/>
          <a:lstStyle/>
          <a:p>
            <a:r>
              <a:rPr lang="nb-NO"/>
              <a:t>Soldatskap i Frelsesarmeen</a:t>
            </a:r>
            <a:r>
              <a:rPr lang="nb-NO" b="0"/>
              <a:t>​</a:t>
            </a:r>
            <a:endParaRPr lang="nb-NO"/>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p:txBody>
          <a:bodyPr vert="horz" lIns="91440" tIns="45720" rIns="91440" bIns="45720" rtlCol="0" anchor="t">
            <a:normAutofit/>
          </a:bodyPr>
          <a:lstStyle/>
          <a:p>
            <a:r>
              <a:rPr lang="nb-NO">
                <a:latin typeface="Calibri"/>
                <a:ea typeface="Calibri"/>
                <a:cs typeface="Calibri"/>
              </a:rPr>
              <a:t>Innledning</a:t>
            </a:r>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3808822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D6D92BC1-A51A-42C1-2791-F1204AA93507}"/>
              </a:ext>
            </a:extLst>
          </p:cNvPr>
          <p:cNvGraphicFramePr>
            <a:graphicFrameLocks noGrp="1"/>
          </p:cNvGraphicFramePr>
          <p:nvPr>
            <p:ph sz="quarter" idx="12"/>
            <p:extLst>
              <p:ext uri="{D42A27DB-BD31-4B8C-83A1-F6EECF244321}">
                <p14:modId xmlns:p14="http://schemas.microsoft.com/office/powerpoint/2010/main" val="3353460759"/>
              </p:ext>
            </p:extLst>
          </p:nvPr>
        </p:nvGraphicFramePr>
        <p:xfrm>
          <a:off x="3344862" y="1303338"/>
          <a:ext cx="5457825" cy="4143375"/>
        </p:xfrm>
        <a:graphic>
          <a:graphicData uri="http://schemas.openxmlformats.org/drawingml/2006/table">
            <a:tbl>
              <a:tblPr/>
              <a:tblGrid>
                <a:gridCol w="933450">
                  <a:extLst>
                    <a:ext uri="{9D8B030D-6E8A-4147-A177-3AD203B41FA5}">
                      <a16:colId xmlns:a16="http://schemas.microsoft.com/office/drawing/2014/main" val="1633532759"/>
                    </a:ext>
                  </a:extLst>
                </a:gridCol>
                <a:gridCol w="4524375">
                  <a:extLst>
                    <a:ext uri="{9D8B030D-6E8A-4147-A177-3AD203B41FA5}">
                      <a16:colId xmlns:a16="http://schemas.microsoft.com/office/drawing/2014/main" val="3148663481"/>
                    </a:ext>
                  </a:extLst>
                </a:gridCol>
              </a:tblGrid>
              <a:tr h="828675">
                <a:tc>
                  <a:txBody>
                    <a:bodyPr/>
                    <a:lstStyle/>
                    <a:p>
                      <a:pPr algn="l" fontAlgn="base">
                        <a:lnSpc>
                          <a:spcPts val="3975"/>
                        </a:lnSpc>
                        <a:buNone/>
                      </a:pPr>
                      <a:r>
                        <a:rPr lang="nb-NO" sz="3300" b="1" i="0">
                          <a:solidFill>
                            <a:srgbClr val="FF0000"/>
                          </a:solidFill>
                          <a:effectLst/>
                          <a:latin typeface="Calibri"/>
                        </a:rPr>
                        <a:t>01</a:t>
                      </a:r>
                      <a:r>
                        <a:rPr lang="nb-NO" sz="3300" b="0" i="0">
                          <a:solidFill>
                            <a:srgbClr val="FF0000"/>
                          </a:solidFill>
                          <a:effectLst/>
                          <a:latin typeface="Calibri"/>
                        </a:rPr>
                        <a:t>​</a:t>
                      </a:r>
                      <a:endParaRPr lang="nb-NO" b="0" i="0">
                        <a:solidFill>
                          <a:srgbClr val="FF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lnSpc>
                          <a:spcPts val="2550"/>
                        </a:lnSpc>
                        <a:buNone/>
                      </a:pPr>
                      <a:r>
                        <a:rPr lang="nn-NO" sz="2100" b="0" i="0" err="1">
                          <a:solidFill>
                            <a:srgbClr val="000000"/>
                          </a:solidFill>
                          <a:effectLst/>
                          <a:latin typeface="Calibri"/>
                        </a:rPr>
                        <a:t>Hva</a:t>
                      </a:r>
                      <a:r>
                        <a:rPr lang="nn-NO" sz="2100" b="0" i="0">
                          <a:solidFill>
                            <a:srgbClr val="000000"/>
                          </a:solidFill>
                          <a:effectLst/>
                          <a:latin typeface="Calibri"/>
                        </a:rPr>
                        <a:t> er soldatskap?​</a:t>
                      </a:r>
                      <a:endParaRPr lang="nn-NO" b="0" i="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1287827"/>
                  </a:ext>
                </a:extLst>
              </a:tr>
              <a:tr h="828675">
                <a:tc>
                  <a:txBody>
                    <a:bodyPr/>
                    <a:lstStyle/>
                    <a:p>
                      <a:pPr algn="l" fontAlgn="base">
                        <a:lnSpc>
                          <a:spcPts val="3975"/>
                        </a:lnSpc>
                        <a:buNone/>
                      </a:pPr>
                      <a:r>
                        <a:rPr lang="nb-NO" sz="3300" b="1" i="0">
                          <a:solidFill>
                            <a:srgbClr val="FF0000"/>
                          </a:solidFill>
                          <a:effectLst/>
                          <a:latin typeface="Calibri"/>
                        </a:rPr>
                        <a:t>02</a:t>
                      </a:r>
                      <a:r>
                        <a:rPr lang="nb-NO" sz="3300" b="0" i="0">
                          <a:solidFill>
                            <a:srgbClr val="FF0000"/>
                          </a:solidFill>
                          <a:effectLst/>
                          <a:latin typeface="Calibri"/>
                        </a:rPr>
                        <a:t>​</a:t>
                      </a:r>
                      <a:endParaRPr lang="nb-NO" b="0" i="0">
                        <a:solidFill>
                          <a:srgbClr val="FF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lnSpc>
                          <a:spcPts val="2550"/>
                        </a:lnSpc>
                        <a:buNone/>
                      </a:pPr>
                      <a:r>
                        <a:rPr lang="nn-NO" sz="2100" b="0" i="0" err="1">
                          <a:solidFill>
                            <a:srgbClr val="000000"/>
                          </a:solidFill>
                          <a:effectLst/>
                          <a:latin typeface="Calibri"/>
                        </a:rPr>
                        <a:t>Hvorfor</a:t>
                      </a:r>
                      <a:r>
                        <a:rPr lang="nn-NO" sz="2100" b="0" i="0">
                          <a:solidFill>
                            <a:srgbClr val="000000"/>
                          </a:solidFill>
                          <a:effectLst/>
                          <a:latin typeface="Calibri"/>
                        </a:rPr>
                        <a:t> soldatskap i Frelsesarmeen?​</a:t>
                      </a:r>
                      <a:endParaRPr lang="nn-NO" b="0" i="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288740"/>
                  </a:ext>
                </a:extLst>
              </a:tr>
              <a:tr h="828675">
                <a:tc>
                  <a:txBody>
                    <a:bodyPr/>
                    <a:lstStyle/>
                    <a:p>
                      <a:pPr algn="l" fontAlgn="base">
                        <a:lnSpc>
                          <a:spcPts val="3975"/>
                        </a:lnSpc>
                        <a:buNone/>
                      </a:pPr>
                      <a:r>
                        <a:rPr lang="nb-NO" sz="3300" b="1" i="0">
                          <a:solidFill>
                            <a:srgbClr val="FF0000"/>
                          </a:solidFill>
                          <a:effectLst/>
                          <a:latin typeface="Calibri"/>
                        </a:rPr>
                        <a:t>03</a:t>
                      </a:r>
                      <a:r>
                        <a:rPr lang="nb-NO" sz="3300" b="0" i="0">
                          <a:solidFill>
                            <a:srgbClr val="FF0000"/>
                          </a:solidFill>
                          <a:effectLst/>
                          <a:latin typeface="Calibri"/>
                        </a:rPr>
                        <a:t>​</a:t>
                      </a:r>
                      <a:endParaRPr lang="nb-NO" b="0" i="0">
                        <a:solidFill>
                          <a:srgbClr val="FF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lnSpc>
                          <a:spcPts val="2550"/>
                        </a:lnSpc>
                        <a:buNone/>
                      </a:pPr>
                      <a:r>
                        <a:rPr lang="nb-NO" sz="2100" b="0" i="0">
                          <a:solidFill>
                            <a:srgbClr val="000000"/>
                          </a:solidFill>
                          <a:effectLst/>
                          <a:latin typeface="Calibri"/>
                        </a:rPr>
                        <a:t>Hva innebærer det å være soldat?​</a:t>
                      </a:r>
                      <a:endParaRPr lang="nb-NO" b="0" i="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550614"/>
                  </a:ext>
                </a:extLst>
              </a:tr>
              <a:tr h="828675">
                <a:tc>
                  <a:txBody>
                    <a:bodyPr/>
                    <a:lstStyle/>
                    <a:p>
                      <a:pPr algn="l" fontAlgn="base">
                        <a:lnSpc>
                          <a:spcPts val="3975"/>
                        </a:lnSpc>
                        <a:buNone/>
                      </a:pPr>
                      <a:r>
                        <a:rPr lang="nb-NO" sz="3300" b="1" i="0">
                          <a:solidFill>
                            <a:srgbClr val="FF0000"/>
                          </a:solidFill>
                          <a:effectLst/>
                          <a:latin typeface="Calibri"/>
                        </a:rPr>
                        <a:t>04</a:t>
                      </a:r>
                      <a:r>
                        <a:rPr lang="nb-NO" sz="3300" b="0" i="0">
                          <a:solidFill>
                            <a:srgbClr val="000000"/>
                          </a:solidFill>
                          <a:effectLst/>
                          <a:latin typeface="Calibri"/>
                        </a:rPr>
                        <a:t>​</a:t>
                      </a:r>
                      <a:endParaRPr lang="nb-NO" b="0" i="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lnSpc>
                          <a:spcPts val="2550"/>
                        </a:lnSpc>
                        <a:buNone/>
                      </a:pPr>
                      <a:r>
                        <a:rPr lang="nn-NO" sz="2100" b="0" i="0" err="1">
                          <a:solidFill>
                            <a:srgbClr val="000000"/>
                          </a:solidFill>
                          <a:effectLst/>
                          <a:latin typeface="Calibri"/>
                        </a:rPr>
                        <a:t>Hva</a:t>
                      </a:r>
                      <a:r>
                        <a:rPr lang="nn-NO" sz="2100" b="0" i="0">
                          <a:solidFill>
                            <a:srgbClr val="000000"/>
                          </a:solidFill>
                          <a:effectLst/>
                          <a:latin typeface="Calibri"/>
                        </a:rPr>
                        <a:t> er </a:t>
                      </a:r>
                      <a:r>
                        <a:rPr lang="nn-NO" sz="2100" b="0" i="0" err="1">
                          <a:solidFill>
                            <a:srgbClr val="000000"/>
                          </a:solidFill>
                          <a:effectLst/>
                          <a:latin typeface="Calibri"/>
                        </a:rPr>
                        <a:t>soldatpakten</a:t>
                      </a:r>
                      <a:r>
                        <a:rPr lang="nn-NO" sz="2100" b="0" i="0">
                          <a:solidFill>
                            <a:srgbClr val="000000"/>
                          </a:solidFill>
                          <a:effectLst/>
                          <a:latin typeface="Calibri"/>
                        </a:rPr>
                        <a:t>?​</a:t>
                      </a:r>
                      <a:endParaRPr lang="nn-NO" b="0" i="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220311"/>
                  </a:ext>
                </a:extLst>
              </a:tr>
              <a:tr h="828675">
                <a:tc>
                  <a:txBody>
                    <a:bodyPr/>
                    <a:lstStyle/>
                    <a:p>
                      <a:pPr algn="l" fontAlgn="base">
                        <a:lnSpc>
                          <a:spcPts val="3975"/>
                        </a:lnSpc>
                        <a:buNone/>
                      </a:pPr>
                      <a:r>
                        <a:rPr lang="nb-NO" sz="3300" b="1" i="0">
                          <a:solidFill>
                            <a:srgbClr val="FF0000"/>
                          </a:solidFill>
                          <a:effectLst/>
                          <a:latin typeface="Calibri"/>
                        </a:rPr>
                        <a:t>05</a:t>
                      </a:r>
                      <a:r>
                        <a:rPr lang="nb-NO" sz="3300" b="0" i="0">
                          <a:solidFill>
                            <a:srgbClr val="FF0000"/>
                          </a:solidFill>
                          <a:effectLst/>
                          <a:latin typeface="Calibri"/>
                        </a:rPr>
                        <a:t>​</a:t>
                      </a:r>
                      <a:endParaRPr lang="nb-NO" b="0" i="0">
                        <a:solidFill>
                          <a:srgbClr val="FF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ase">
                        <a:lnSpc>
                          <a:spcPts val="2550"/>
                        </a:lnSpc>
                        <a:buNone/>
                      </a:pPr>
                      <a:r>
                        <a:rPr lang="nb-NO" sz="2100" b="0" i="0">
                          <a:solidFill>
                            <a:srgbClr val="000000"/>
                          </a:solidFill>
                          <a:effectLst/>
                          <a:latin typeface="Calibri" panose="020F0502020204030204" pitchFamily="34" charset="0"/>
                        </a:rPr>
                        <a:t>Hva lærer jeg i dette kurset og hva er målet?​</a:t>
                      </a:r>
                      <a:endParaRPr lang="nb-NO"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80085697"/>
                  </a:ext>
                </a:extLst>
              </a:tr>
            </a:tbl>
          </a:graphicData>
        </a:graphic>
      </p:graphicFrame>
      <p:sp>
        <p:nvSpPr>
          <p:cNvPr id="4" name="Rectangle 1">
            <a:extLst>
              <a:ext uri="{FF2B5EF4-FFF2-40B4-BE49-F238E27FC236}">
                <a16:creationId xmlns:a16="http://schemas.microsoft.com/office/drawing/2014/main" id="{B08C8610-9EE5-313B-6E27-E6CF8C382F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b-NO" altLang="nb-N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F116AE05-F556-8048-8A4B-0675F5F074AA}"/>
              </a:ext>
            </a:extLst>
          </p:cNvPr>
          <p:cNvSpPr>
            <a:spLocks noGrp="1"/>
          </p:cNvSpPr>
          <p:nvPr>
            <p:ph type="title"/>
          </p:nvPr>
        </p:nvSpPr>
        <p:spPr/>
        <p:txBody>
          <a:bodyPr/>
          <a:lstStyle/>
          <a:p>
            <a:r>
              <a:rPr lang="nb-NO"/>
              <a:t>Hva er soldatskap?</a:t>
            </a:r>
          </a:p>
        </p:txBody>
      </p:sp>
      <p:sp>
        <p:nvSpPr>
          <p:cNvPr id="10" name="Plassholder for tekst 9">
            <a:extLst>
              <a:ext uri="{FF2B5EF4-FFF2-40B4-BE49-F238E27FC236}">
                <a16:creationId xmlns:a16="http://schemas.microsoft.com/office/drawing/2014/main" id="{2A5E2909-BC51-6043-B66E-5DF2DF81394D}"/>
              </a:ext>
            </a:extLst>
          </p:cNvPr>
          <p:cNvSpPr>
            <a:spLocks noGrp="1"/>
          </p:cNvSpPr>
          <p:nvPr>
            <p:ph type="body" sz="quarter" idx="13"/>
          </p:nvPr>
        </p:nvSpPr>
        <p:spPr/>
        <p:txBody>
          <a:bodyPr/>
          <a:lstStyle/>
          <a:p>
            <a:endParaRPr lang="nb-NO"/>
          </a:p>
        </p:txBody>
      </p:sp>
      <p:sp>
        <p:nvSpPr>
          <p:cNvPr id="2" name="Content Placeholder 1">
            <a:extLst>
              <a:ext uri="{FF2B5EF4-FFF2-40B4-BE49-F238E27FC236}">
                <a16:creationId xmlns:a16="http://schemas.microsoft.com/office/drawing/2014/main" id="{E823DA3A-A55E-D9CC-BD5C-9898A4965CC1}"/>
              </a:ext>
            </a:extLst>
          </p:cNvPr>
          <p:cNvSpPr>
            <a:spLocks noGrp="1" noChangeArrowheads="1"/>
          </p:cNvSpPr>
          <p:nvPr/>
        </p:nvSpPr>
        <p:spPr bwMode="auto">
          <a:xfrm>
            <a:off x="1189324" y="1238074"/>
            <a:ext cx="8243860" cy="27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ct val="0"/>
              </a:spcBef>
              <a:spcAft>
                <a:spcPct val="0"/>
              </a:spcAft>
              <a:buClrTx/>
              <a:buSzTx/>
              <a:buNone/>
              <a:tabLst/>
            </a:pPr>
            <a:r>
              <a:rPr kumimoji="0" lang="nb-NO" altLang="nb-NO" sz="3200" b="0" i="0" u="none" strike="noStrike" cap="none" normalizeH="0" baseline="0">
                <a:ln>
                  <a:noFill/>
                </a:ln>
                <a:effectLst/>
                <a:latin typeface="Gill Sans MT"/>
              </a:rPr>
              <a:t> </a:t>
            </a:r>
            <a:r>
              <a:rPr kumimoji="0" lang="nb-NO" altLang="nb-NO" b="0" i="0" u="none" strike="noStrike" cap="none" normalizeH="0" baseline="0">
                <a:ln>
                  <a:noFill/>
                </a:ln>
                <a:effectLst/>
                <a:latin typeface="Calibri"/>
                <a:ea typeface="Calibri"/>
                <a:cs typeface="Calibri"/>
              </a:rPr>
              <a:t>Soldatskap er</a:t>
            </a:r>
            <a:endParaRPr lang="nb-NO" altLang="nb-NO" sz="3200" b="0" i="0" u="none" strike="noStrike" cap="none" normalizeH="0" baseline="0">
              <a:ln>
                <a:noFill/>
              </a:ln>
              <a:effectLst/>
              <a:latin typeface="Calibri"/>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Char char="•"/>
              <a:tabLst/>
            </a:pPr>
            <a:r>
              <a:rPr lang="nb-NO" altLang="nb-NO">
                <a:latin typeface="+mn-lt"/>
              </a:rPr>
              <a:t> e</a:t>
            </a:r>
            <a:r>
              <a:rPr kumimoji="0" lang="nb-NO" altLang="nb-NO" b="0" i="0" u="none" strike="noStrike" cap="none" normalizeH="0" baseline="0">
                <a:ln>
                  <a:noFill/>
                </a:ln>
                <a:effectLst/>
                <a:latin typeface="+mn-lt"/>
              </a:rPr>
              <a:t>t svar på Jesu kall til livslangt disippelskap.</a:t>
            </a:r>
            <a:endParaRPr lang="nb-NO" altLang="nb-NO" b="0" i="0" u="none" strike="noStrike" cap="none" normalizeH="0" baseline="0">
              <a:ln>
                <a:noFill/>
              </a:ln>
              <a:effectLst/>
              <a:latin typeface="+mn-lt"/>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nb-NO" altLang="nb-NO" b="0" i="0" u="none" strike="noStrike" cap="none" normalizeH="0" baseline="0">
                <a:ln>
                  <a:noFill/>
                </a:ln>
                <a:effectLst/>
                <a:latin typeface="+mn-lt"/>
              </a:rPr>
              <a:t> en måte å si: </a:t>
            </a:r>
            <a:r>
              <a:rPr kumimoji="0" lang="nb-NO" altLang="nb-NO" b="0" u="none" strike="noStrike" cap="none" normalizeH="0" baseline="0">
                <a:ln>
                  <a:noFill/>
                </a:ln>
                <a:effectLst/>
                <a:latin typeface="+mn-lt"/>
              </a:rPr>
              <a:t>Jeg vil følge Jesus med hele livet mitt</a:t>
            </a:r>
            <a:r>
              <a:rPr kumimoji="0" lang="nb-NO" altLang="nb-NO" b="0" i="0" u="none" strike="noStrike" cap="none" normalizeH="0" baseline="0">
                <a:ln>
                  <a:noFill/>
                </a:ln>
                <a:effectLst/>
                <a:latin typeface="+mn-lt"/>
              </a:rPr>
              <a:t>.</a:t>
            </a:r>
            <a:endParaRPr lang="nb-NO" altLang="nb-NO" b="0" i="0" u="none" strike="noStrike" cap="none" normalizeH="0" baseline="0">
              <a:ln>
                <a:noFill/>
              </a:ln>
              <a:effectLst/>
              <a:latin typeface="+mn-lt"/>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nb-NO" altLang="nb-NO" b="0" i="0" u="none" strike="noStrike" cap="none" normalizeH="0" baseline="0">
                <a:ln>
                  <a:noFill/>
                </a:ln>
                <a:effectLst/>
                <a:latin typeface="+mn-lt"/>
              </a:rPr>
              <a:t> et offentlig vitnesbyrd om at troen har forvandlet oss.</a:t>
            </a:r>
            <a:endParaRPr lang="nb-NO" altLang="nb-NO" b="0" i="0" u="none" strike="noStrike" cap="none" normalizeH="0" baseline="0">
              <a:ln>
                <a:noFill/>
              </a:ln>
              <a:effectLst/>
              <a:latin typeface="+mn-lt"/>
              <a:ea typeface="Calibri"/>
              <a:cs typeface="Calibri"/>
            </a:endParaRPr>
          </a:p>
        </p:txBody>
      </p:sp>
    </p:spTree>
    <p:extLst>
      <p:ext uri="{BB962C8B-B14F-4D97-AF65-F5344CB8AC3E}">
        <p14:creationId xmlns:p14="http://schemas.microsoft.com/office/powerpoint/2010/main" val="415169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751C-A7FF-B11C-023D-BA8E77771157}"/>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FB3AD69D-45C0-A98C-3D56-FACBEAB196C2}"/>
              </a:ext>
            </a:extLst>
          </p:cNvPr>
          <p:cNvSpPr>
            <a:spLocks noGrp="1"/>
          </p:cNvSpPr>
          <p:nvPr>
            <p:ph type="title"/>
          </p:nvPr>
        </p:nvSpPr>
        <p:spPr>
          <a:xfrm>
            <a:off x="611909" y="5282076"/>
            <a:ext cx="8184073" cy="1325563"/>
          </a:xfrm>
        </p:spPr>
        <p:txBody>
          <a:bodyPr/>
          <a:lstStyle/>
          <a:p>
            <a:r>
              <a:rPr lang="nb-NO"/>
              <a:t>Hvorfor soldatskap i Frelsesarmeen?</a:t>
            </a:r>
          </a:p>
        </p:txBody>
      </p:sp>
      <p:sp>
        <p:nvSpPr>
          <p:cNvPr id="3" name="Plassholder for innhold 3">
            <a:extLst>
              <a:ext uri="{FF2B5EF4-FFF2-40B4-BE49-F238E27FC236}">
                <a16:creationId xmlns:a16="http://schemas.microsoft.com/office/drawing/2014/main" id="{9A6B11D0-5919-A010-B993-3167897F93A7}"/>
              </a:ext>
            </a:extLst>
          </p:cNvPr>
          <p:cNvSpPr>
            <a:spLocks noGrp="1"/>
          </p:cNvSpPr>
          <p:nvPr/>
        </p:nvSpPr>
        <p:spPr>
          <a:xfrm>
            <a:off x="666501" y="563491"/>
            <a:ext cx="10968180" cy="43116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70000"/>
              </a:lnSpc>
              <a:spcBef>
                <a:spcPct val="0"/>
              </a:spcBef>
              <a:spcAft>
                <a:spcPct val="0"/>
              </a:spcAft>
              <a:buNone/>
            </a:pPr>
            <a:r>
              <a:rPr lang="nb-NO" altLang="nb-NO">
                <a:latin typeface="+mn-lt"/>
              </a:rPr>
              <a:t>Soldatskap i Frelsesarmeen</a:t>
            </a:r>
          </a:p>
          <a:p>
            <a:pPr eaLnBrk="0" fontAlgn="base" hangingPunct="0">
              <a:lnSpc>
                <a:spcPct val="170000"/>
              </a:lnSpc>
              <a:spcBef>
                <a:spcPct val="0"/>
              </a:spcBef>
              <a:spcAft>
                <a:spcPct val="0"/>
              </a:spcAft>
            </a:pPr>
            <a:r>
              <a:rPr lang="nb-NO" altLang="nb-NO" sz="3000">
                <a:latin typeface="+mn-lt"/>
              </a:rPr>
              <a:t>gir et tydelig rammeverk for hvordan troen kan leves ut i praksis.</a:t>
            </a:r>
          </a:p>
          <a:p>
            <a:pPr marL="0" lvl="0" indent="0" eaLnBrk="0" fontAlgn="base" hangingPunct="0">
              <a:lnSpc>
                <a:spcPct val="170000"/>
              </a:lnSpc>
              <a:spcBef>
                <a:spcPct val="0"/>
              </a:spcBef>
              <a:spcAft>
                <a:spcPct val="0"/>
              </a:spcAft>
              <a:buFontTx/>
              <a:buChar char="•"/>
            </a:pPr>
            <a:r>
              <a:rPr lang="nb-NO" altLang="nb-NO" sz="3000">
                <a:latin typeface="+mn-lt"/>
              </a:rPr>
              <a:t> hjelper oss å vokse i tro, karakter og livsstil.</a:t>
            </a:r>
          </a:p>
          <a:p>
            <a:pPr marL="0" lvl="0" indent="0" eaLnBrk="0" fontAlgn="base" hangingPunct="0">
              <a:lnSpc>
                <a:spcPct val="170000"/>
              </a:lnSpc>
              <a:spcBef>
                <a:spcPct val="0"/>
              </a:spcBef>
              <a:spcAft>
                <a:spcPct val="0"/>
              </a:spcAft>
              <a:buFontTx/>
              <a:buChar char="•"/>
            </a:pPr>
            <a:r>
              <a:rPr lang="nb-NO" altLang="nb-NO" sz="3000">
                <a:latin typeface="+mn-lt"/>
              </a:rPr>
              <a:t> knytter oss til Frelsesarmeens oppdrag:</a:t>
            </a:r>
          </a:p>
          <a:p>
            <a:pPr lvl="1" eaLnBrk="0" fontAlgn="base" hangingPunct="0">
              <a:lnSpc>
                <a:spcPct val="170000"/>
              </a:lnSpc>
              <a:spcBef>
                <a:spcPct val="0"/>
              </a:spcBef>
              <a:spcAft>
                <a:spcPct val="0"/>
              </a:spcAft>
              <a:buFont typeface="Courier New" panose="02070309020205020404" pitchFamily="49" charset="0"/>
              <a:buChar char="o"/>
            </a:pPr>
            <a:r>
              <a:rPr lang="nb-NO" altLang="nb-NO">
                <a:latin typeface="+mn-lt"/>
              </a:rPr>
              <a:t> Forkynne evangeliet</a:t>
            </a:r>
          </a:p>
          <a:p>
            <a:pPr lvl="1" eaLnBrk="0" fontAlgn="base" hangingPunct="0">
              <a:lnSpc>
                <a:spcPct val="170000"/>
              </a:lnSpc>
              <a:spcBef>
                <a:spcPct val="0"/>
              </a:spcBef>
              <a:spcAft>
                <a:spcPct val="0"/>
              </a:spcAft>
              <a:buFont typeface="Courier New" panose="02070309020205020404" pitchFamily="49" charset="0"/>
              <a:buChar char="o"/>
            </a:pPr>
            <a:r>
              <a:rPr lang="nb-NO" altLang="nb-NO">
                <a:latin typeface="+mn-lt"/>
              </a:rPr>
              <a:t> Møte menneskelige behov uten diskriminering</a:t>
            </a:r>
          </a:p>
          <a:p>
            <a:pPr lvl="0" eaLnBrk="0" fontAlgn="base" hangingPunct="0">
              <a:lnSpc>
                <a:spcPct val="100000"/>
              </a:lnSpc>
              <a:spcBef>
                <a:spcPct val="0"/>
              </a:spcBef>
              <a:spcAft>
                <a:spcPct val="0"/>
              </a:spcAft>
              <a:buFont typeface="Courier New" panose="02070309020205020404" pitchFamily="49" charset="0"/>
              <a:buChar char="o"/>
            </a:pPr>
            <a:endParaRPr lang="nb-NO" altLang="nb-NO">
              <a:latin typeface="Arial" panose="020B0604020202020204" pitchFamily="34" charset="0"/>
            </a:endParaRPr>
          </a:p>
          <a:p>
            <a:endParaRPr lang="nb-NO"/>
          </a:p>
        </p:txBody>
      </p:sp>
    </p:spTree>
    <p:extLst>
      <p:ext uri="{BB962C8B-B14F-4D97-AF65-F5344CB8AC3E}">
        <p14:creationId xmlns:p14="http://schemas.microsoft.com/office/powerpoint/2010/main" val="2136072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A7C2097-6570-5AD7-7796-D53539AEB8B1}"/>
              </a:ext>
            </a:extLst>
          </p:cNvPr>
          <p:cNvSpPr>
            <a:spLocks noGrp="1" noChangeArrowheads="1"/>
          </p:cNvSpPr>
          <p:nvPr>
            <p:ph sz="quarter" idx="12"/>
          </p:nvPr>
        </p:nvSpPr>
        <p:spPr bwMode="auto">
          <a:xfrm>
            <a:off x="611910" y="436215"/>
            <a:ext cx="5326248"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0" fontAlgn="base" latinLnBrk="0" hangingPunct="0">
              <a:spcBef>
                <a:spcPct val="0"/>
              </a:spcBef>
              <a:spcAft>
                <a:spcPts val="600"/>
              </a:spcAft>
              <a:buClrTx/>
              <a:buSzTx/>
              <a:buNone/>
              <a:tabLst/>
            </a:pPr>
            <a:r>
              <a:rPr lang="nb-NO" altLang="nb-NO">
                <a:latin typeface="Calibri"/>
                <a:ea typeface="Calibri"/>
                <a:cs typeface="Calibri"/>
              </a:rPr>
              <a:t>Det innebærer</a:t>
            </a:r>
            <a:endParaRPr lang="nb-NO" altLang="nb-NO" b="0" i="0" u="none" strike="noStrike" cap="none" normalizeH="0" baseline="0">
              <a:ln>
                <a:noFill/>
              </a:ln>
              <a:effectLst/>
              <a:latin typeface="Calibri"/>
              <a:ea typeface="Calibri"/>
              <a:cs typeface="Calibri"/>
            </a:endParaRPr>
          </a:p>
          <a:p>
            <a:pPr marL="0" marR="0" lvl="0" indent="0" defTabSz="914400" rtl="0" eaLnBrk="0" fontAlgn="base" latinLnBrk="0" hangingPunct="0">
              <a:spcBef>
                <a:spcPct val="0"/>
              </a:spcBef>
              <a:spcAft>
                <a:spcPts val="600"/>
              </a:spcAft>
              <a:buClrTx/>
              <a:buSzTx/>
              <a:buFontTx/>
              <a:buChar char="•"/>
              <a:tabLst/>
            </a:pPr>
            <a:r>
              <a:rPr kumimoji="0" lang="nb-NO" altLang="nb-NO" b="0" i="0" u="none" strike="noStrike" cap="none" normalizeH="0" baseline="0">
                <a:ln>
                  <a:noFill/>
                </a:ln>
                <a:effectLst/>
                <a:latin typeface="Calibri"/>
                <a:ea typeface="Calibri"/>
                <a:cs typeface="Calibri"/>
              </a:rPr>
              <a:t> en forpliktelse til å bli mer lik Kristus i hverdagen.</a:t>
            </a:r>
            <a:endParaRPr lang="nb-NO" altLang="nb-NO" b="0" i="0" u="none" strike="noStrike" cap="none" normalizeH="0" baseline="0">
              <a:ln>
                <a:noFill/>
              </a:ln>
              <a:effectLst/>
              <a:latin typeface="Calibri"/>
              <a:ea typeface="Calibri"/>
              <a:cs typeface="Calibri"/>
            </a:endParaRPr>
          </a:p>
          <a:p>
            <a:pPr marL="0" marR="0" lvl="0" indent="0" defTabSz="914400" rtl="0" eaLnBrk="0" fontAlgn="base" latinLnBrk="0" hangingPunct="0">
              <a:spcBef>
                <a:spcPct val="0"/>
              </a:spcBef>
              <a:spcAft>
                <a:spcPts val="600"/>
              </a:spcAft>
              <a:buClrTx/>
              <a:buSzTx/>
              <a:buFontTx/>
              <a:buChar char="•"/>
              <a:tabLst/>
            </a:pPr>
            <a:r>
              <a:rPr kumimoji="0" lang="nb-NO" altLang="nb-NO" b="0" i="0" u="none" strike="noStrike" cap="none" normalizeH="0" baseline="0">
                <a:ln>
                  <a:noFill/>
                </a:ln>
                <a:effectLst/>
                <a:latin typeface="Calibri"/>
                <a:ea typeface="Calibri"/>
                <a:cs typeface="Calibri"/>
              </a:rPr>
              <a:t> aktiv tjeneste i og gjennom Frelsesarmeen.</a:t>
            </a:r>
            <a:endParaRPr lang="nb-NO" altLang="nb-NO" b="0" i="0" u="none" strike="noStrike" cap="none" normalizeH="0" baseline="0">
              <a:ln>
                <a:noFill/>
              </a:ln>
              <a:effectLst/>
              <a:latin typeface="Calibri"/>
              <a:ea typeface="Calibri"/>
              <a:cs typeface="Calibri"/>
            </a:endParaRPr>
          </a:p>
          <a:p>
            <a:pPr marL="0" marR="0" lvl="0" indent="0" defTabSz="914400" rtl="0" eaLnBrk="0" fontAlgn="base" latinLnBrk="0" hangingPunct="0">
              <a:spcBef>
                <a:spcPct val="0"/>
              </a:spcBef>
              <a:spcAft>
                <a:spcPts val="600"/>
              </a:spcAft>
              <a:buClrTx/>
              <a:buSzTx/>
              <a:buFontTx/>
              <a:buChar char="•"/>
              <a:tabLst/>
            </a:pPr>
            <a:r>
              <a:rPr kumimoji="0" lang="nb-NO" altLang="nb-NO" b="0" i="0" u="none" strike="noStrike" cap="none" normalizeH="0" baseline="0">
                <a:ln>
                  <a:noFill/>
                </a:ln>
                <a:effectLst/>
                <a:latin typeface="Calibri"/>
                <a:ea typeface="Calibri"/>
                <a:cs typeface="Calibri"/>
              </a:rPr>
              <a:t> å leve i integritet, hellighet og ansvarlighet.</a:t>
            </a:r>
            <a:endParaRPr lang="nb-NO" altLang="nb-NO" b="0" i="0" u="none" strike="noStrike" cap="none" normalizeH="0" baseline="0">
              <a:ln>
                <a:noFill/>
              </a:ln>
              <a:effectLst/>
              <a:latin typeface="Calibri"/>
              <a:ea typeface="Calibri"/>
              <a:cs typeface="Calibri"/>
            </a:endParaRPr>
          </a:p>
          <a:p>
            <a:pPr marL="0" marR="0" lvl="0" indent="0" defTabSz="914400" rtl="0" eaLnBrk="0" fontAlgn="base" latinLnBrk="0" hangingPunct="0">
              <a:spcBef>
                <a:spcPct val="0"/>
              </a:spcBef>
              <a:spcAft>
                <a:spcPts val="600"/>
              </a:spcAft>
              <a:buClrTx/>
              <a:buSzTx/>
              <a:buFontTx/>
              <a:buChar char="•"/>
              <a:tabLst/>
            </a:pPr>
            <a:r>
              <a:rPr kumimoji="0" lang="nb-NO" altLang="nb-NO" b="0" i="0" u="none" strike="noStrike" cap="none" normalizeH="0" baseline="0">
                <a:ln>
                  <a:noFill/>
                </a:ln>
                <a:effectLst/>
                <a:latin typeface="Calibri"/>
                <a:ea typeface="Calibri"/>
                <a:cs typeface="Calibri"/>
              </a:rPr>
              <a:t> å være en del av et globalt fellesskap med samme pakt.</a:t>
            </a:r>
            <a:endParaRPr lang="nb-NO" altLang="nb-NO" b="0" i="0" u="none" strike="noStrike" cap="none" normalizeH="0" baseline="0">
              <a:ln>
                <a:noFill/>
              </a:ln>
              <a:effectLst/>
              <a:latin typeface="Calibri"/>
              <a:ea typeface="Calibri"/>
              <a:cs typeface="Calibri"/>
            </a:endParaRPr>
          </a:p>
        </p:txBody>
      </p:sp>
      <p:sp>
        <p:nvSpPr>
          <p:cNvPr id="3079" name="Title 2">
            <a:extLst>
              <a:ext uri="{FF2B5EF4-FFF2-40B4-BE49-F238E27FC236}">
                <a16:creationId xmlns:a16="http://schemas.microsoft.com/office/drawing/2014/main" id="{A00D53FC-45FD-4D87-DB1D-55F43A4CA209}"/>
              </a:ext>
            </a:extLst>
          </p:cNvPr>
          <p:cNvSpPr>
            <a:spLocks noGrp="1"/>
          </p:cNvSpPr>
          <p:nvPr>
            <p:ph type="title"/>
          </p:nvPr>
        </p:nvSpPr>
        <p:spPr>
          <a:xfrm>
            <a:off x="611909" y="5282076"/>
            <a:ext cx="7700241" cy="1325563"/>
          </a:xfrm>
        </p:spPr>
        <p:txBody>
          <a:bodyPr/>
          <a:lstStyle/>
          <a:p>
            <a:r>
              <a:rPr lang="en-US" err="1"/>
              <a:t>Hva</a:t>
            </a:r>
            <a:r>
              <a:rPr lang="en-US"/>
              <a:t> </a:t>
            </a:r>
            <a:r>
              <a:rPr lang="en-US" err="1"/>
              <a:t>innebærer</a:t>
            </a:r>
            <a:r>
              <a:rPr lang="en-US"/>
              <a:t> det å </a:t>
            </a:r>
            <a:r>
              <a:rPr lang="en-US" err="1"/>
              <a:t>være</a:t>
            </a:r>
            <a:r>
              <a:rPr lang="en-US"/>
              <a:t> </a:t>
            </a:r>
            <a:r>
              <a:rPr lang="en-US" err="1"/>
              <a:t>soldat</a:t>
            </a:r>
            <a:r>
              <a:rPr lang="en-US"/>
              <a:t>?</a:t>
            </a:r>
          </a:p>
        </p:txBody>
      </p:sp>
      <p:pic>
        <p:nvPicPr>
          <p:cNvPr id="3074" name="Picture 2" descr="Et bilde som inneholder klær, person, vegg, Menneskeansikt&#10;&#10;KI-generert innhold kan være feil.">
            <a:extLst>
              <a:ext uri="{FF2B5EF4-FFF2-40B4-BE49-F238E27FC236}">
                <a16:creationId xmlns:a16="http://schemas.microsoft.com/office/drawing/2014/main" id="{F611E64C-21E2-41AF-F4BF-DE1C26F9A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 r="4" b="4"/>
          <a:stretch>
            <a:fillRect/>
          </a:stretch>
        </p:blipFill>
        <p:spPr bwMode="auto">
          <a:xfrm>
            <a:off x="6253844" y="250361"/>
            <a:ext cx="5295504" cy="4557151"/>
          </a:xfrm>
          <a:prstGeom prst="rect">
            <a:avLst/>
          </a:prstGeom>
          <a:solidFill>
            <a:srgbClr val="FFFFFF"/>
          </a:solidFill>
        </p:spPr>
      </p:pic>
    </p:spTree>
    <p:extLst>
      <p:ext uri="{BB962C8B-B14F-4D97-AF65-F5344CB8AC3E}">
        <p14:creationId xmlns:p14="http://schemas.microsoft.com/office/powerpoint/2010/main" val="4043122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495EF68-6C68-F34C-8692-0958C26987B1}"/>
              </a:ext>
            </a:extLst>
          </p:cNvPr>
          <p:cNvSpPr>
            <a:spLocks noGrp="1"/>
          </p:cNvSpPr>
          <p:nvPr>
            <p:ph sz="quarter" idx="11"/>
          </p:nvPr>
        </p:nvSpPr>
        <p:spPr/>
        <p:txBody>
          <a:bodyPr/>
          <a:lstStyle/>
          <a:p>
            <a:pPr marL="0" indent="0" fontAlgn="base">
              <a:buNone/>
            </a:pPr>
            <a:r>
              <a:rPr lang="nb-NO">
                <a:latin typeface="Calibri"/>
                <a:ea typeface="Calibri"/>
                <a:cs typeface="Calibri"/>
              </a:rPr>
              <a:t>Soldatpakten er</a:t>
            </a:r>
            <a:r>
              <a:rPr lang="en-US">
                <a:latin typeface="Calibri"/>
                <a:ea typeface="Calibri"/>
                <a:cs typeface="Calibri"/>
              </a:rPr>
              <a:t>​</a:t>
            </a:r>
          </a:p>
          <a:p>
            <a:pPr fontAlgn="base"/>
            <a:r>
              <a:rPr lang="nb-NO">
                <a:latin typeface="Calibri"/>
                <a:ea typeface="Calibri"/>
                <a:cs typeface="Calibri"/>
              </a:rPr>
              <a:t>en troserklæring og en </a:t>
            </a:r>
            <a:r>
              <a:rPr lang="nb-NO" err="1">
                <a:latin typeface="Calibri"/>
                <a:ea typeface="Calibri"/>
                <a:cs typeface="Calibri"/>
              </a:rPr>
              <a:t>livsstilsforpliktelse</a:t>
            </a:r>
            <a:r>
              <a:rPr lang="nb-NO">
                <a:latin typeface="Calibri"/>
                <a:ea typeface="Calibri"/>
                <a:cs typeface="Calibri"/>
              </a:rPr>
              <a:t>.</a:t>
            </a:r>
            <a:r>
              <a:rPr lang="en-US">
                <a:latin typeface="Calibri"/>
                <a:ea typeface="Calibri"/>
                <a:cs typeface="Calibri"/>
              </a:rPr>
              <a:t>​</a:t>
            </a:r>
          </a:p>
          <a:p>
            <a:pPr fontAlgn="base"/>
            <a:r>
              <a:rPr lang="nb-NO">
                <a:latin typeface="Calibri"/>
                <a:ea typeface="Calibri"/>
                <a:cs typeface="Calibri"/>
              </a:rPr>
              <a:t>et løfte om å la Gud forme oss.</a:t>
            </a:r>
            <a:r>
              <a:rPr lang="en-US">
                <a:latin typeface="Calibri"/>
                <a:ea typeface="Calibri"/>
                <a:cs typeface="Calibri"/>
              </a:rPr>
              <a:t>​</a:t>
            </a:r>
          </a:p>
          <a:p>
            <a:pPr fontAlgn="base"/>
            <a:r>
              <a:rPr lang="nb-NO">
                <a:latin typeface="Calibri"/>
                <a:ea typeface="Calibri"/>
                <a:cs typeface="Calibri"/>
              </a:rPr>
              <a:t>et uttrykk for enhet: alle soldater går inn i den samme pakten.</a:t>
            </a:r>
            <a:r>
              <a:rPr lang="en-US">
                <a:latin typeface="Calibri"/>
                <a:ea typeface="Calibri"/>
                <a:cs typeface="Calibri"/>
              </a:rPr>
              <a:t>​</a:t>
            </a:r>
          </a:p>
          <a:p>
            <a:pPr fontAlgn="base"/>
            <a:r>
              <a:rPr lang="nb-NO">
                <a:latin typeface="Calibri"/>
                <a:ea typeface="Calibri"/>
                <a:cs typeface="Calibri"/>
              </a:rPr>
              <a:t>et sett «krigsartikler» som veileder hvordan vi lever og handler.</a:t>
            </a:r>
            <a:r>
              <a:rPr lang="en-US">
                <a:latin typeface="Calibri"/>
                <a:ea typeface="Calibri"/>
                <a:cs typeface="Calibri"/>
              </a:rPr>
              <a:t>​</a:t>
            </a:r>
            <a:endParaRPr lang="nb-NO">
              <a:latin typeface="Calibri"/>
              <a:ea typeface="Calibri"/>
              <a:cs typeface="Calibri"/>
            </a:endParaRPr>
          </a:p>
        </p:txBody>
      </p:sp>
      <p:sp>
        <p:nvSpPr>
          <p:cNvPr id="3" name="Tittel 2">
            <a:extLst>
              <a:ext uri="{FF2B5EF4-FFF2-40B4-BE49-F238E27FC236}">
                <a16:creationId xmlns:a16="http://schemas.microsoft.com/office/drawing/2014/main" id="{F829345C-FA11-6142-9137-A4FF59E09796}"/>
              </a:ext>
            </a:extLst>
          </p:cNvPr>
          <p:cNvSpPr>
            <a:spLocks noGrp="1"/>
          </p:cNvSpPr>
          <p:nvPr>
            <p:ph type="title"/>
          </p:nvPr>
        </p:nvSpPr>
        <p:spPr/>
        <p:txBody>
          <a:bodyPr/>
          <a:lstStyle/>
          <a:p>
            <a:r>
              <a:rPr lang="nb-NO"/>
              <a:t>Hva er soldatpakten?</a:t>
            </a:r>
            <a:r>
              <a:rPr lang="nb-NO" b="0"/>
              <a:t>​</a:t>
            </a:r>
            <a:endParaRPr lang="nb-NO"/>
          </a:p>
        </p:txBody>
      </p:sp>
    </p:spTree>
    <p:extLst>
      <p:ext uri="{BB962C8B-B14F-4D97-AF65-F5344CB8AC3E}">
        <p14:creationId xmlns:p14="http://schemas.microsoft.com/office/powerpoint/2010/main" val="32778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3084F7A-BC6A-D743-BE5B-4983FF6E9E6C}"/>
              </a:ext>
            </a:extLst>
          </p:cNvPr>
          <p:cNvSpPr>
            <a:spLocks noGrp="1"/>
          </p:cNvSpPr>
          <p:nvPr>
            <p:ph sz="quarter" idx="11"/>
          </p:nvPr>
        </p:nvSpPr>
        <p:spPr/>
        <p:txBody>
          <a:bodyPr/>
          <a:lstStyle/>
          <a:p>
            <a:pPr marL="0" indent="0" fontAlgn="base">
              <a:buNone/>
            </a:pPr>
            <a:r>
              <a:rPr lang="nb-NO">
                <a:latin typeface="Calibri"/>
                <a:ea typeface="Calibri"/>
                <a:cs typeface="Calibri"/>
              </a:rPr>
              <a:t>Dette kurset </a:t>
            </a:r>
            <a:r>
              <a:rPr lang="en-US">
                <a:latin typeface="Calibri"/>
                <a:ea typeface="Calibri"/>
                <a:cs typeface="Calibri"/>
              </a:rPr>
              <a:t>​</a:t>
            </a:r>
          </a:p>
          <a:p>
            <a:pPr fontAlgn="base"/>
            <a:r>
              <a:rPr lang="nb-NO">
                <a:latin typeface="Calibri"/>
                <a:ea typeface="Calibri"/>
                <a:cs typeface="Calibri"/>
              </a:rPr>
              <a:t>går gjennom paktens løfter ett for ett.</a:t>
            </a:r>
            <a:r>
              <a:rPr lang="en-US">
                <a:latin typeface="Calibri"/>
                <a:ea typeface="Calibri"/>
                <a:cs typeface="Calibri"/>
              </a:rPr>
              <a:t>​</a:t>
            </a:r>
          </a:p>
          <a:p>
            <a:pPr fontAlgn="base"/>
            <a:r>
              <a:rPr lang="nb-NO">
                <a:latin typeface="Calibri"/>
                <a:ea typeface="Calibri"/>
                <a:cs typeface="Calibri"/>
              </a:rPr>
              <a:t>hjelper til å forstå hva en soldat sier ja til.</a:t>
            </a:r>
            <a:r>
              <a:rPr lang="en-US">
                <a:latin typeface="Calibri"/>
                <a:ea typeface="Calibri"/>
                <a:cs typeface="Calibri"/>
              </a:rPr>
              <a:t>​</a:t>
            </a:r>
          </a:p>
          <a:p>
            <a:pPr fontAlgn="base"/>
            <a:r>
              <a:rPr lang="nb-NO">
                <a:latin typeface="Calibri"/>
                <a:ea typeface="Calibri"/>
                <a:cs typeface="Calibri"/>
              </a:rPr>
              <a:t>gir erfarne soldater mulighet til å fornye sitt engasjement.</a:t>
            </a:r>
            <a:r>
              <a:rPr lang="en-US">
                <a:latin typeface="Calibri"/>
                <a:ea typeface="Calibri"/>
                <a:cs typeface="Calibri"/>
              </a:rPr>
              <a:t>​</a:t>
            </a:r>
          </a:p>
          <a:p>
            <a:pPr fontAlgn="base"/>
            <a:r>
              <a:rPr lang="nb-NO">
                <a:latin typeface="Calibri"/>
                <a:ea typeface="Calibri"/>
                <a:cs typeface="Calibri"/>
              </a:rPr>
              <a:t>inneholder refleksjonsspørsmål som støtter personlig vekst.</a:t>
            </a:r>
            <a:r>
              <a:rPr lang="en-US">
                <a:latin typeface="Calibri"/>
                <a:ea typeface="Calibri"/>
                <a:cs typeface="Calibri"/>
              </a:rPr>
              <a:t>​</a:t>
            </a:r>
          </a:p>
          <a:p>
            <a:pPr marL="0" indent="0">
              <a:buNone/>
            </a:pPr>
            <a:endParaRPr lang="nb-NO"/>
          </a:p>
        </p:txBody>
      </p:sp>
      <p:sp>
        <p:nvSpPr>
          <p:cNvPr id="3" name="Tittel 2">
            <a:extLst>
              <a:ext uri="{FF2B5EF4-FFF2-40B4-BE49-F238E27FC236}">
                <a16:creationId xmlns:a16="http://schemas.microsoft.com/office/drawing/2014/main" id="{384F8F6C-BCFE-4949-A949-78503EA3977F}"/>
              </a:ext>
            </a:extLst>
          </p:cNvPr>
          <p:cNvSpPr>
            <a:spLocks noGrp="1"/>
          </p:cNvSpPr>
          <p:nvPr>
            <p:ph type="title"/>
          </p:nvPr>
        </p:nvSpPr>
        <p:spPr/>
        <p:txBody>
          <a:bodyPr/>
          <a:lstStyle/>
          <a:p>
            <a:r>
              <a:rPr lang="nb-NO"/>
              <a:t>Hva lærer jeg i dette kurset?</a:t>
            </a:r>
          </a:p>
        </p:txBody>
      </p:sp>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DDF6F-7B43-C5E3-4293-2594846A6D59}"/>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CF57E7F-3BB7-2716-F551-D9D53F268B69}"/>
              </a:ext>
            </a:extLst>
          </p:cNvPr>
          <p:cNvSpPr>
            <a:spLocks noGrp="1"/>
          </p:cNvSpPr>
          <p:nvPr>
            <p:ph sz="quarter" idx="11"/>
          </p:nvPr>
        </p:nvSpPr>
        <p:spPr/>
        <p:txBody>
          <a:bodyPr/>
          <a:lstStyle/>
          <a:p>
            <a:pPr marL="0" indent="0" fontAlgn="base">
              <a:buNone/>
            </a:pPr>
            <a:r>
              <a:rPr lang="nb-NO">
                <a:latin typeface="Calibri"/>
                <a:ea typeface="Calibri"/>
                <a:cs typeface="Calibri"/>
              </a:rPr>
              <a:t>Målet er</a:t>
            </a:r>
            <a:r>
              <a:rPr lang="en-US">
                <a:latin typeface="Calibri"/>
                <a:ea typeface="Calibri"/>
                <a:cs typeface="Calibri"/>
              </a:rPr>
              <a:t>​</a:t>
            </a:r>
          </a:p>
          <a:p>
            <a:pPr fontAlgn="base"/>
            <a:r>
              <a:rPr lang="nb-NO">
                <a:latin typeface="Calibri"/>
                <a:ea typeface="Calibri"/>
                <a:cs typeface="Calibri"/>
              </a:rPr>
              <a:t>at livet vårt speiler det vi lover i pakten.</a:t>
            </a:r>
            <a:r>
              <a:rPr lang="en-US">
                <a:latin typeface="Calibri"/>
                <a:ea typeface="Calibri"/>
                <a:cs typeface="Calibri"/>
              </a:rPr>
              <a:t>​</a:t>
            </a:r>
          </a:p>
          <a:p>
            <a:pPr fontAlgn="base"/>
            <a:r>
              <a:rPr lang="nb-NO">
                <a:latin typeface="Calibri"/>
                <a:ea typeface="Calibri"/>
                <a:cs typeface="Calibri"/>
              </a:rPr>
              <a:t>at vi lever som disipler som bærer evangeliet i ord og handling.</a:t>
            </a:r>
            <a:r>
              <a:rPr lang="en-US">
                <a:latin typeface="Calibri"/>
                <a:ea typeface="Calibri"/>
                <a:cs typeface="Calibri"/>
              </a:rPr>
              <a:t>​</a:t>
            </a:r>
          </a:p>
          <a:p>
            <a:pPr fontAlgn="base"/>
            <a:r>
              <a:rPr lang="nb-NO">
                <a:latin typeface="Calibri"/>
                <a:ea typeface="Calibri"/>
                <a:cs typeface="Calibri"/>
              </a:rPr>
              <a:t>at vi stoler på Guds nåde og Den hellige ånds kraft i alt.</a:t>
            </a:r>
            <a:r>
              <a:rPr lang="en-US">
                <a:latin typeface="Calibri"/>
                <a:ea typeface="Calibri"/>
                <a:cs typeface="Calibri"/>
              </a:rPr>
              <a:t>​</a:t>
            </a:r>
          </a:p>
        </p:txBody>
      </p:sp>
      <p:sp>
        <p:nvSpPr>
          <p:cNvPr id="3" name="Tittel 2">
            <a:extLst>
              <a:ext uri="{FF2B5EF4-FFF2-40B4-BE49-F238E27FC236}">
                <a16:creationId xmlns:a16="http://schemas.microsoft.com/office/drawing/2014/main" id="{3F0D3F42-36BF-189E-8109-9586DD154C4D}"/>
              </a:ext>
            </a:extLst>
          </p:cNvPr>
          <p:cNvSpPr>
            <a:spLocks noGrp="1"/>
          </p:cNvSpPr>
          <p:nvPr>
            <p:ph type="title"/>
          </p:nvPr>
        </p:nvSpPr>
        <p:spPr/>
        <p:txBody>
          <a:bodyPr/>
          <a:lstStyle/>
          <a:p>
            <a:r>
              <a:rPr lang="nb-NO"/>
              <a:t>Hva er målet?</a:t>
            </a:r>
            <a:r>
              <a:rPr lang="nb-NO" b="0"/>
              <a:t>​</a:t>
            </a:r>
            <a:endParaRPr lang="nb-NO"/>
          </a:p>
        </p:txBody>
      </p:sp>
    </p:spTree>
    <p:extLst>
      <p:ext uri="{BB962C8B-B14F-4D97-AF65-F5344CB8AC3E}">
        <p14:creationId xmlns:p14="http://schemas.microsoft.com/office/powerpoint/2010/main" val="648911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13D8E-94EC-8090-72F5-578C075E2373}"/>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C97AAB65-2D33-9625-E237-8C35F21CB8B1}"/>
              </a:ext>
            </a:extLst>
          </p:cNvPr>
          <p:cNvSpPr>
            <a:spLocks noGrp="1" noChangeArrowheads="1"/>
          </p:cNvSpPr>
          <p:nvPr>
            <p:ph sz="quarter" idx="12"/>
          </p:nvPr>
        </p:nvSpPr>
        <p:spPr bwMode="auto">
          <a:xfrm>
            <a:off x="611910" y="1351128"/>
            <a:ext cx="5326248" cy="345638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b-NO">
                <a:latin typeface="Calibri"/>
                <a:ea typeface="Calibri"/>
                <a:cs typeface="Calibri"/>
              </a:rPr>
              <a:t>Del den erfaring du har av å ha mottatt Jesus som frelser og Herre.</a:t>
            </a:r>
            <a:r>
              <a:rPr lang="en-US">
                <a:latin typeface="Calibri"/>
                <a:ea typeface="Calibri"/>
                <a:cs typeface="Calibri"/>
              </a:rPr>
              <a:t>​</a:t>
            </a:r>
          </a:p>
          <a:p>
            <a:pPr fontAlgn="base"/>
            <a:r>
              <a:rPr lang="nb-NO">
                <a:latin typeface="Calibri"/>
                <a:ea typeface="Calibri"/>
                <a:cs typeface="Calibri"/>
              </a:rPr>
              <a:t>Hva tenker du om soldatskap i Frelsesarmeen?</a:t>
            </a:r>
            <a:endParaRPr lang="en-US">
              <a:latin typeface="Calibri"/>
              <a:ea typeface="Calibri"/>
              <a:cs typeface="Calibri"/>
            </a:endParaRPr>
          </a:p>
        </p:txBody>
      </p:sp>
      <p:sp>
        <p:nvSpPr>
          <p:cNvPr id="3079" name="Title 2">
            <a:extLst>
              <a:ext uri="{FF2B5EF4-FFF2-40B4-BE49-F238E27FC236}">
                <a16:creationId xmlns:a16="http://schemas.microsoft.com/office/drawing/2014/main" id="{1E2FB3CF-7E25-982B-B18A-8DDE1BC99DAE}"/>
              </a:ext>
            </a:extLst>
          </p:cNvPr>
          <p:cNvSpPr>
            <a:spLocks noGrp="1"/>
          </p:cNvSpPr>
          <p:nvPr>
            <p:ph type="title"/>
          </p:nvPr>
        </p:nvSpPr>
        <p:spPr>
          <a:xfrm>
            <a:off x="611909" y="5282076"/>
            <a:ext cx="7700241" cy="1325563"/>
          </a:xfrm>
        </p:spPr>
        <p:txBody>
          <a:bodyPr anchor="ctr">
            <a:normAutofit/>
          </a:bodyPr>
          <a:lstStyle/>
          <a:p>
            <a:r>
              <a:rPr lang="en-US" err="1"/>
              <a:t>Refleksjon</a:t>
            </a:r>
            <a:endParaRPr lang="en-US"/>
          </a:p>
        </p:txBody>
      </p:sp>
      <p:pic>
        <p:nvPicPr>
          <p:cNvPr id="4098" name="Picture 2" descr="Et bilde som inneholder klær, Menneskeansikt, person, dress&#10;&#10;KI-generert innhold kan være feil.">
            <a:extLst>
              <a:ext uri="{FF2B5EF4-FFF2-40B4-BE49-F238E27FC236}">
                <a16:creationId xmlns:a16="http://schemas.microsoft.com/office/drawing/2014/main" id="{8DA58B1C-3390-7D47-C7A8-41EC0C7F0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50" r="15985"/>
          <a:stretch>
            <a:fillRect/>
          </a:stretch>
        </p:blipFill>
        <p:spPr bwMode="auto">
          <a:xfrm>
            <a:off x="6253844" y="250361"/>
            <a:ext cx="5295504" cy="4557151"/>
          </a:xfrm>
          <a:prstGeom prst="rect">
            <a:avLst/>
          </a:prstGeom>
          <a:solidFill>
            <a:srgbClr val="FFFFFF"/>
          </a:solidFill>
        </p:spPr>
      </p:pic>
    </p:spTree>
    <p:extLst>
      <p:ext uri="{BB962C8B-B14F-4D97-AF65-F5344CB8AC3E}">
        <p14:creationId xmlns:p14="http://schemas.microsoft.com/office/powerpoint/2010/main" val="2351292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10</Slides>
  <Notes>5</Notes>
  <HiddenSlides>0</HiddenSlide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Kaki</vt:lpstr>
      <vt:lpstr>Marineblå</vt:lpstr>
      <vt:lpstr>Rød</vt:lpstr>
      <vt:lpstr>Koksgrå</vt:lpstr>
      <vt:lpstr>Soldatskap i Frelsesarmeen​</vt:lpstr>
      <vt:lpstr>PowerPoint Presentation</vt:lpstr>
      <vt:lpstr>Hva er soldatskap?</vt:lpstr>
      <vt:lpstr>Hvorfor soldatskap i Frelsesarmeen?</vt:lpstr>
      <vt:lpstr>Hva innebærer det å være soldat?</vt:lpstr>
      <vt:lpstr>Hva er soldatpakten?​</vt:lpstr>
      <vt:lpstr>Hva lærer jeg i dette kurset?</vt:lpstr>
      <vt:lpstr>Hva er målet?​</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2026-02-05T08:42:00Z</dcterms:created>
  <dcterms:modified xsi:type="dcterms:W3CDTF">2026-02-13T13:51:07Z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